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04" r:id="rId5"/>
  </p:sldMasterIdLst>
  <p:notesMasterIdLst>
    <p:notesMasterId r:id="rId36"/>
  </p:notesMasterIdLst>
  <p:handoutMasterIdLst>
    <p:handoutMasterId r:id="rId37"/>
  </p:handoutMasterIdLst>
  <p:sldIdLst>
    <p:sldId id="257" r:id="rId6"/>
    <p:sldId id="453" r:id="rId7"/>
    <p:sldId id="470" r:id="rId8"/>
    <p:sldId id="450" r:id="rId9"/>
    <p:sldId id="452" r:id="rId10"/>
    <p:sldId id="447" r:id="rId11"/>
    <p:sldId id="471" r:id="rId12"/>
    <p:sldId id="446" r:id="rId13"/>
    <p:sldId id="269" r:id="rId14"/>
    <p:sldId id="445" r:id="rId15"/>
    <p:sldId id="469" r:id="rId16"/>
    <p:sldId id="451" r:id="rId17"/>
    <p:sldId id="454" r:id="rId18"/>
    <p:sldId id="449" r:id="rId19"/>
    <p:sldId id="448" r:id="rId20"/>
    <p:sldId id="455" r:id="rId21"/>
    <p:sldId id="458" r:id="rId22"/>
    <p:sldId id="457" r:id="rId23"/>
    <p:sldId id="456" r:id="rId24"/>
    <p:sldId id="459" r:id="rId25"/>
    <p:sldId id="460" r:id="rId26"/>
    <p:sldId id="461" r:id="rId27"/>
    <p:sldId id="464" r:id="rId28"/>
    <p:sldId id="463" r:id="rId29"/>
    <p:sldId id="462" r:id="rId30"/>
    <p:sldId id="466" r:id="rId31"/>
    <p:sldId id="465" r:id="rId32"/>
    <p:sldId id="467" r:id="rId33"/>
    <p:sldId id="468" r:id="rId34"/>
    <p:sldId id="44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96335"/>
  </p:normalViewPr>
  <p:slideViewPr>
    <p:cSldViewPr snapToGrid="0" snapToObjects="1" showGuides="1">
      <p:cViewPr>
        <p:scale>
          <a:sx n="66" d="100"/>
          <a:sy n="66" d="100"/>
        </p:scale>
        <p:origin x="1171" y="610"/>
      </p:cViewPr>
      <p:guideLst>
        <p:guide orient="horz" pos="2160"/>
        <p:guide pos="3840"/>
      </p:guideLst>
    </p:cSldViewPr>
  </p:slideViewPr>
  <p:outlineViewPr>
    <p:cViewPr>
      <p:scale>
        <a:sx n="33" d="100"/>
        <a:sy n="33" d="100"/>
      </p:scale>
      <p:origin x="0" y="-2072"/>
    </p:cViewPr>
  </p:outlineViewPr>
  <p:notesTextViewPr>
    <p:cViewPr>
      <p:scale>
        <a:sx n="1" d="1"/>
        <a:sy n="1" d="1"/>
      </p:scale>
      <p:origin x="0" y="0"/>
    </p:cViewPr>
  </p:notesTextViewPr>
  <p:notesViewPr>
    <p:cSldViewPr snapToGrid="0" snapToObjects="1" showGuides="1">
      <p:cViewPr varScale="1">
        <p:scale>
          <a:sx n="137" d="100"/>
          <a:sy n="137" d="100"/>
        </p:scale>
        <p:origin x="3856"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diagrams/_rels/data3.xml.rels><?xml version="1.0" encoding="UTF-8" standalone="yes"?>
<Relationships xmlns="http://schemas.openxmlformats.org/package/2006/relationships"><Relationship Id="rId1" Type="http://schemas.openxmlformats.org/officeDocument/2006/relationships/hyperlink" Target="https://ext.vt.edu/natural-resources/composting.html" TargetMode="External"/></Relationships>
</file>

<file path=ppt/diagrams/_rels/data7.xml.rels><?xml version="1.0" encoding="UTF-8" standalone="yes"?>
<Relationships xmlns="http://schemas.openxmlformats.org/package/2006/relationships"><Relationship Id="rId1" Type="http://schemas.openxmlformats.org/officeDocument/2006/relationships/hyperlink" Target="https://www.hort.vt.edu/producesafety/producers/index.html" TargetMode="External"/></Relationships>
</file>

<file path=ppt/diagrams/_rels/drawing3.xml.rels><?xml version="1.0" encoding="UTF-8" standalone="yes"?>
<Relationships xmlns="http://schemas.openxmlformats.org/package/2006/relationships"><Relationship Id="rId1" Type="http://schemas.openxmlformats.org/officeDocument/2006/relationships/hyperlink" Target="https://ext.vt.edu/natural-resources/composting.html" TargetMode="External"/></Relationships>
</file>

<file path=ppt/diagrams/_rels/drawing7.xml.rels><?xml version="1.0" encoding="UTF-8" standalone="yes"?>
<Relationships xmlns="http://schemas.openxmlformats.org/package/2006/relationships"><Relationship Id="rId1" Type="http://schemas.openxmlformats.org/officeDocument/2006/relationships/hyperlink" Target="https://www.hort.vt.edu/producesafety/producers/index.html"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B310F3-0051-4878-91FE-2247B47A47F9}" type="doc">
      <dgm:prSet loTypeId="urn:microsoft.com/office/officeart/2005/8/layout/default" loCatId="list" qsTypeId="urn:microsoft.com/office/officeart/2005/8/quickstyle/simple2" qsCatId="simple" csTypeId="urn:microsoft.com/office/officeart/2005/8/colors/accent1_2" csCatId="accent1"/>
      <dgm:spPr/>
      <dgm:t>
        <a:bodyPr/>
        <a:lstStyle/>
        <a:p>
          <a:endParaRPr lang="en-US"/>
        </a:p>
      </dgm:t>
    </dgm:pt>
    <dgm:pt modelId="{A26B1C5A-663F-465B-B1E6-A8CD9BBD6543}">
      <dgm:prSet/>
      <dgm:spPr/>
      <dgm:t>
        <a:bodyPr/>
        <a:lstStyle/>
        <a:p>
          <a:r>
            <a:rPr lang="en-US"/>
            <a:t>Any disease caused by food that you eat</a:t>
          </a:r>
        </a:p>
      </dgm:t>
    </dgm:pt>
    <dgm:pt modelId="{4994B42B-00BB-4432-A559-551BCD95FAD0}" type="parTrans" cxnId="{0D14F6E0-AC8C-4D5C-B5F0-09CCCEEEC5C5}">
      <dgm:prSet/>
      <dgm:spPr/>
      <dgm:t>
        <a:bodyPr/>
        <a:lstStyle/>
        <a:p>
          <a:endParaRPr lang="en-US"/>
        </a:p>
      </dgm:t>
    </dgm:pt>
    <dgm:pt modelId="{07B0DB92-E867-4955-8844-57CFDF5CA3DD}" type="sibTrans" cxnId="{0D14F6E0-AC8C-4D5C-B5F0-09CCCEEEC5C5}">
      <dgm:prSet/>
      <dgm:spPr/>
      <dgm:t>
        <a:bodyPr/>
        <a:lstStyle/>
        <a:p>
          <a:endParaRPr lang="en-US"/>
        </a:p>
      </dgm:t>
    </dgm:pt>
    <dgm:pt modelId="{6DA9F79E-DF03-44F3-A98B-4A42BD2DC1ED}">
      <dgm:prSet/>
      <dgm:spPr/>
      <dgm:t>
        <a:bodyPr/>
        <a:lstStyle/>
        <a:p>
          <a:r>
            <a:rPr lang="en-US" dirty="0"/>
            <a:t>Illnesses caused by bacteria like </a:t>
          </a:r>
          <a:r>
            <a:rPr lang="en-US" i="1" dirty="0"/>
            <a:t>Salmonella</a:t>
          </a:r>
          <a:r>
            <a:rPr lang="en-US" dirty="0"/>
            <a:t>, </a:t>
          </a:r>
          <a:r>
            <a:rPr lang="en-US" i="1" dirty="0"/>
            <a:t>Listeria</a:t>
          </a:r>
          <a:r>
            <a:rPr lang="en-US" dirty="0"/>
            <a:t>, </a:t>
          </a:r>
          <a:r>
            <a:rPr lang="en-US" i="1" dirty="0"/>
            <a:t>E. coli </a:t>
          </a:r>
          <a:r>
            <a:rPr lang="en-US" dirty="0"/>
            <a:t>O157:H7, </a:t>
          </a:r>
          <a:r>
            <a:rPr lang="en-US" i="1" dirty="0"/>
            <a:t>Yersinia</a:t>
          </a:r>
          <a:endParaRPr lang="en-US" dirty="0"/>
        </a:p>
      </dgm:t>
    </dgm:pt>
    <dgm:pt modelId="{F034A649-1EEB-49BF-AE5C-C72E7AC5E3D6}" type="parTrans" cxnId="{1D8E8BD0-B9E9-4099-B46C-F2AE652A41C2}">
      <dgm:prSet/>
      <dgm:spPr/>
      <dgm:t>
        <a:bodyPr/>
        <a:lstStyle/>
        <a:p>
          <a:endParaRPr lang="en-US"/>
        </a:p>
      </dgm:t>
    </dgm:pt>
    <dgm:pt modelId="{11F9DF64-D6C7-49A8-A03B-4BAC27174F0D}" type="sibTrans" cxnId="{1D8E8BD0-B9E9-4099-B46C-F2AE652A41C2}">
      <dgm:prSet/>
      <dgm:spPr/>
      <dgm:t>
        <a:bodyPr/>
        <a:lstStyle/>
        <a:p>
          <a:endParaRPr lang="en-US"/>
        </a:p>
      </dgm:t>
    </dgm:pt>
    <dgm:pt modelId="{955F73DB-A6EB-4A2E-93B0-81B673E4F7A8}">
      <dgm:prSet/>
      <dgm:spPr/>
      <dgm:t>
        <a:bodyPr/>
        <a:lstStyle/>
        <a:p>
          <a:r>
            <a:rPr lang="en-US"/>
            <a:t>Illnesses caused by viruses like norovirus</a:t>
          </a:r>
        </a:p>
      </dgm:t>
    </dgm:pt>
    <dgm:pt modelId="{331BCF76-9EB2-4236-B836-47CC7A2647B9}" type="parTrans" cxnId="{6739D848-EA29-4414-8320-6B6D13E0FB74}">
      <dgm:prSet/>
      <dgm:spPr/>
      <dgm:t>
        <a:bodyPr/>
        <a:lstStyle/>
        <a:p>
          <a:endParaRPr lang="en-US"/>
        </a:p>
      </dgm:t>
    </dgm:pt>
    <dgm:pt modelId="{C129A36E-BC2E-42DD-BE8B-207F829E2C4B}" type="sibTrans" cxnId="{6739D848-EA29-4414-8320-6B6D13E0FB74}">
      <dgm:prSet/>
      <dgm:spPr/>
      <dgm:t>
        <a:bodyPr/>
        <a:lstStyle/>
        <a:p>
          <a:endParaRPr lang="en-US"/>
        </a:p>
      </dgm:t>
    </dgm:pt>
    <dgm:pt modelId="{683DBDF3-8CA7-40A0-9679-7CD8AF2BA0F2}">
      <dgm:prSet/>
      <dgm:spPr/>
      <dgm:t>
        <a:bodyPr/>
        <a:lstStyle/>
        <a:p>
          <a:r>
            <a:rPr lang="en-US"/>
            <a:t>Illnesses caused by parasites like </a:t>
          </a:r>
          <a:r>
            <a:rPr lang="en-US" i="1"/>
            <a:t>Cryptosporidium</a:t>
          </a:r>
          <a:r>
            <a:rPr lang="en-US"/>
            <a:t>, </a:t>
          </a:r>
          <a:r>
            <a:rPr lang="en-US" i="1"/>
            <a:t>Cyclospora, Toxoplasma</a:t>
          </a:r>
          <a:endParaRPr lang="en-US"/>
        </a:p>
      </dgm:t>
    </dgm:pt>
    <dgm:pt modelId="{D3364C55-2879-4162-97CB-920AA9539C69}" type="parTrans" cxnId="{A59D6247-CEE8-486D-A0A6-AA8A854A0438}">
      <dgm:prSet/>
      <dgm:spPr/>
      <dgm:t>
        <a:bodyPr/>
        <a:lstStyle/>
        <a:p>
          <a:endParaRPr lang="en-US"/>
        </a:p>
      </dgm:t>
    </dgm:pt>
    <dgm:pt modelId="{75D3E044-4128-48D7-BA71-A2A952181E4A}" type="sibTrans" cxnId="{A59D6247-CEE8-486D-A0A6-AA8A854A0438}">
      <dgm:prSet/>
      <dgm:spPr/>
      <dgm:t>
        <a:bodyPr/>
        <a:lstStyle/>
        <a:p>
          <a:endParaRPr lang="en-US"/>
        </a:p>
      </dgm:t>
    </dgm:pt>
    <dgm:pt modelId="{1731F968-0A5B-42D9-B627-7F856BABD89C}">
      <dgm:prSet/>
      <dgm:spPr/>
      <dgm:t>
        <a:bodyPr/>
        <a:lstStyle/>
        <a:p>
          <a:r>
            <a:rPr lang="en-US"/>
            <a:t>Illnesses caused by parasitic protozoans like </a:t>
          </a:r>
          <a:r>
            <a:rPr lang="en-US" i="1"/>
            <a:t>Giardia</a:t>
          </a:r>
          <a:endParaRPr lang="en-US"/>
        </a:p>
      </dgm:t>
    </dgm:pt>
    <dgm:pt modelId="{046C7B27-7F29-4D90-8C9A-A0EDA8E17064}" type="parTrans" cxnId="{07D443CD-0418-4B80-8E70-A45228C0146A}">
      <dgm:prSet/>
      <dgm:spPr/>
      <dgm:t>
        <a:bodyPr/>
        <a:lstStyle/>
        <a:p>
          <a:endParaRPr lang="en-US"/>
        </a:p>
      </dgm:t>
    </dgm:pt>
    <dgm:pt modelId="{EF1AC298-6DA6-4D2F-B152-9B4BA2A0BA17}" type="sibTrans" cxnId="{07D443CD-0418-4B80-8E70-A45228C0146A}">
      <dgm:prSet/>
      <dgm:spPr/>
      <dgm:t>
        <a:bodyPr/>
        <a:lstStyle/>
        <a:p>
          <a:endParaRPr lang="en-US"/>
        </a:p>
      </dgm:t>
    </dgm:pt>
    <dgm:pt modelId="{1CEA8B3A-6FEC-4743-A9BA-CDFAE38B66AA}" type="pres">
      <dgm:prSet presAssocID="{B7B310F3-0051-4878-91FE-2247B47A47F9}" presName="diagram" presStyleCnt="0">
        <dgm:presLayoutVars>
          <dgm:dir/>
          <dgm:resizeHandles val="exact"/>
        </dgm:presLayoutVars>
      </dgm:prSet>
      <dgm:spPr/>
    </dgm:pt>
    <dgm:pt modelId="{CDF40198-7741-4C52-B9D3-C97EAF131D8E}" type="pres">
      <dgm:prSet presAssocID="{A26B1C5A-663F-465B-B1E6-A8CD9BBD6543}" presName="node" presStyleLbl="node1" presStyleIdx="0" presStyleCnt="5">
        <dgm:presLayoutVars>
          <dgm:bulletEnabled val="1"/>
        </dgm:presLayoutVars>
      </dgm:prSet>
      <dgm:spPr/>
    </dgm:pt>
    <dgm:pt modelId="{0F1AEF36-6D08-4014-AF68-DD8DF235E4B0}" type="pres">
      <dgm:prSet presAssocID="{07B0DB92-E867-4955-8844-57CFDF5CA3DD}" presName="sibTrans" presStyleCnt="0"/>
      <dgm:spPr/>
    </dgm:pt>
    <dgm:pt modelId="{154282A1-AA5B-4BAE-9651-BE2232AC6BCF}" type="pres">
      <dgm:prSet presAssocID="{6DA9F79E-DF03-44F3-A98B-4A42BD2DC1ED}" presName="node" presStyleLbl="node1" presStyleIdx="1" presStyleCnt="5">
        <dgm:presLayoutVars>
          <dgm:bulletEnabled val="1"/>
        </dgm:presLayoutVars>
      </dgm:prSet>
      <dgm:spPr/>
    </dgm:pt>
    <dgm:pt modelId="{EEB3F9BB-58A7-458D-802C-813FEA962078}" type="pres">
      <dgm:prSet presAssocID="{11F9DF64-D6C7-49A8-A03B-4BAC27174F0D}" presName="sibTrans" presStyleCnt="0"/>
      <dgm:spPr/>
    </dgm:pt>
    <dgm:pt modelId="{97FED875-B9C1-4ECD-AD84-34D70DC46CD6}" type="pres">
      <dgm:prSet presAssocID="{955F73DB-A6EB-4A2E-93B0-81B673E4F7A8}" presName="node" presStyleLbl="node1" presStyleIdx="2" presStyleCnt="5">
        <dgm:presLayoutVars>
          <dgm:bulletEnabled val="1"/>
        </dgm:presLayoutVars>
      </dgm:prSet>
      <dgm:spPr/>
    </dgm:pt>
    <dgm:pt modelId="{2E65BC01-40FA-4E12-A565-DE1799E07AF8}" type="pres">
      <dgm:prSet presAssocID="{C129A36E-BC2E-42DD-BE8B-207F829E2C4B}" presName="sibTrans" presStyleCnt="0"/>
      <dgm:spPr/>
    </dgm:pt>
    <dgm:pt modelId="{A3B77DF9-936B-4D99-A571-E3F53D14A84C}" type="pres">
      <dgm:prSet presAssocID="{683DBDF3-8CA7-40A0-9679-7CD8AF2BA0F2}" presName="node" presStyleLbl="node1" presStyleIdx="3" presStyleCnt="5">
        <dgm:presLayoutVars>
          <dgm:bulletEnabled val="1"/>
        </dgm:presLayoutVars>
      </dgm:prSet>
      <dgm:spPr/>
    </dgm:pt>
    <dgm:pt modelId="{B764E5BF-1659-4A46-8FD0-F887B2E2676F}" type="pres">
      <dgm:prSet presAssocID="{75D3E044-4128-48D7-BA71-A2A952181E4A}" presName="sibTrans" presStyleCnt="0"/>
      <dgm:spPr/>
    </dgm:pt>
    <dgm:pt modelId="{053BBE63-D167-4017-A36D-8947771AF697}" type="pres">
      <dgm:prSet presAssocID="{1731F968-0A5B-42D9-B627-7F856BABD89C}" presName="node" presStyleLbl="node1" presStyleIdx="4" presStyleCnt="5">
        <dgm:presLayoutVars>
          <dgm:bulletEnabled val="1"/>
        </dgm:presLayoutVars>
      </dgm:prSet>
      <dgm:spPr/>
    </dgm:pt>
  </dgm:ptLst>
  <dgm:cxnLst>
    <dgm:cxn modelId="{0B5B7A28-326D-400B-9327-AE3BE3E5E8DC}" type="presOf" srcId="{955F73DB-A6EB-4A2E-93B0-81B673E4F7A8}" destId="{97FED875-B9C1-4ECD-AD84-34D70DC46CD6}" srcOrd="0" destOrd="0" presId="urn:microsoft.com/office/officeart/2005/8/layout/default"/>
    <dgm:cxn modelId="{A59D6247-CEE8-486D-A0A6-AA8A854A0438}" srcId="{B7B310F3-0051-4878-91FE-2247B47A47F9}" destId="{683DBDF3-8CA7-40A0-9679-7CD8AF2BA0F2}" srcOrd="3" destOrd="0" parTransId="{D3364C55-2879-4162-97CB-920AA9539C69}" sibTransId="{75D3E044-4128-48D7-BA71-A2A952181E4A}"/>
    <dgm:cxn modelId="{6739D848-EA29-4414-8320-6B6D13E0FB74}" srcId="{B7B310F3-0051-4878-91FE-2247B47A47F9}" destId="{955F73DB-A6EB-4A2E-93B0-81B673E4F7A8}" srcOrd="2" destOrd="0" parTransId="{331BCF76-9EB2-4236-B836-47CC7A2647B9}" sibTransId="{C129A36E-BC2E-42DD-BE8B-207F829E2C4B}"/>
    <dgm:cxn modelId="{523BAF4E-FBFE-4912-840D-1986CC51DFEB}" type="presOf" srcId="{6DA9F79E-DF03-44F3-A98B-4A42BD2DC1ED}" destId="{154282A1-AA5B-4BAE-9651-BE2232AC6BCF}" srcOrd="0" destOrd="0" presId="urn:microsoft.com/office/officeart/2005/8/layout/default"/>
    <dgm:cxn modelId="{2A1A7F90-DF46-41A7-A515-DA3450416892}" type="presOf" srcId="{A26B1C5A-663F-465B-B1E6-A8CD9BBD6543}" destId="{CDF40198-7741-4C52-B9D3-C97EAF131D8E}" srcOrd="0" destOrd="0" presId="urn:microsoft.com/office/officeart/2005/8/layout/default"/>
    <dgm:cxn modelId="{136388A9-25AF-416A-8FC1-64C2CAC10A69}" type="presOf" srcId="{683DBDF3-8CA7-40A0-9679-7CD8AF2BA0F2}" destId="{A3B77DF9-936B-4D99-A571-E3F53D14A84C}" srcOrd="0" destOrd="0" presId="urn:microsoft.com/office/officeart/2005/8/layout/default"/>
    <dgm:cxn modelId="{07D443CD-0418-4B80-8E70-A45228C0146A}" srcId="{B7B310F3-0051-4878-91FE-2247B47A47F9}" destId="{1731F968-0A5B-42D9-B627-7F856BABD89C}" srcOrd="4" destOrd="0" parTransId="{046C7B27-7F29-4D90-8C9A-A0EDA8E17064}" sibTransId="{EF1AC298-6DA6-4D2F-B152-9B4BA2A0BA17}"/>
    <dgm:cxn modelId="{1D8E8BD0-B9E9-4099-B46C-F2AE652A41C2}" srcId="{B7B310F3-0051-4878-91FE-2247B47A47F9}" destId="{6DA9F79E-DF03-44F3-A98B-4A42BD2DC1ED}" srcOrd="1" destOrd="0" parTransId="{F034A649-1EEB-49BF-AE5C-C72E7AC5E3D6}" sibTransId="{11F9DF64-D6C7-49A8-A03B-4BAC27174F0D}"/>
    <dgm:cxn modelId="{66B5E6E0-C3D1-4806-9A69-CFC9122026EC}" type="presOf" srcId="{1731F968-0A5B-42D9-B627-7F856BABD89C}" destId="{053BBE63-D167-4017-A36D-8947771AF697}" srcOrd="0" destOrd="0" presId="urn:microsoft.com/office/officeart/2005/8/layout/default"/>
    <dgm:cxn modelId="{0D14F6E0-AC8C-4D5C-B5F0-09CCCEEEC5C5}" srcId="{B7B310F3-0051-4878-91FE-2247B47A47F9}" destId="{A26B1C5A-663F-465B-B1E6-A8CD9BBD6543}" srcOrd="0" destOrd="0" parTransId="{4994B42B-00BB-4432-A559-551BCD95FAD0}" sibTransId="{07B0DB92-E867-4955-8844-57CFDF5CA3DD}"/>
    <dgm:cxn modelId="{255F6AEE-8D23-4A7B-B994-E6CD91C1E354}" type="presOf" srcId="{B7B310F3-0051-4878-91FE-2247B47A47F9}" destId="{1CEA8B3A-6FEC-4743-A9BA-CDFAE38B66AA}" srcOrd="0" destOrd="0" presId="urn:microsoft.com/office/officeart/2005/8/layout/default"/>
    <dgm:cxn modelId="{FDDCF232-298E-4138-957C-EAFCA06597E6}" type="presParOf" srcId="{1CEA8B3A-6FEC-4743-A9BA-CDFAE38B66AA}" destId="{CDF40198-7741-4C52-B9D3-C97EAF131D8E}" srcOrd="0" destOrd="0" presId="urn:microsoft.com/office/officeart/2005/8/layout/default"/>
    <dgm:cxn modelId="{94A8C19A-0E23-44BF-A8D9-16FB948313B2}" type="presParOf" srcId="{1CEA8B3A-6FEC-4743-A9BA-CDFAE38B66AA}" destId="{0F1AEF36-6D08-4014-AF68-DD8DF235E4B0}" srcOrd="1" destOrd="0" presId="urn:microsoft.com/office/officeart/2005/8/layout/default"/>
    <dgm:cxn modelId="{6493E6C4-63E5-4D4D-844E-A379E9BC1642}" type="presParOf" srcId="{1CEA8B3A-6FEC-4743-A9BA-CDFAE38B66AA}" destId="{154282A1-AA5B-4BAE-9651-BE2232AC6BCF}" srcOrd="2" destOrd="0" presId="urn:microsoft.com/office/officeart/2005/8/layout/default"/>
    <dgm:cxn modelId="{6F666E85-7E2F-4D2A-B9FE-00B433E08A34}" type="presParOf" srcId="{1CEA8B3A-6FEC-4743-A9BA-CDFAE38B66AA}" destId="{EEB3F9BB-58A7-458D-802C-813FEA962078}" srcOrd="3" destOrd="0" presId="urn:microsoft.com/office/officeart/2005/8/layout/default"/>
    <dgm:cxn modelId="{816614CE-4820-4A61-B07E-4CB11E15F3AA}" type="presParOf" srcId="{1CEA8B3A-6FEC-4743-A9BA-CDFAE38B66AA}" destId="{97FED875-B9C1-4ECD-AD84-34D70DC46CD6}" srcOrd="4" destOrd="0" presId="urn:microsoft.com/office/officeart/2005/8/layout/default"/>
    <dgm:cxn modelId="{D7271A0F-2B6F-420E-98AF-FA94D9F454A7}" type="presParOf" srcId="{1CEA8B3A-6FEC-4743-A9BA-CDFAE38B66AA}" destId="{2E65BC01-40FA-4E12-A565-DE1799E07AF8}" srcOrd="5" destOrd="0" presId="urn:microsoft.com/office/officeart/2005/8/layout/default"/>
    <dgm:cxn modelId="{74120A1B-7E1F-4631-A052-1AE6DD9AF58B}" type="presParOf" srcId="{1CEA8B3A-6FEC-4743-A9BA-CDFAE38B66AA}" destId="{A3B77DF9-936B-4D99-A571-E3F53D14A84C}" srcOrd="6" destOrd="0" presId="urn:microsoft.com/office/officeart/2005/8/layout/default"/>
    <dgm:cxn modelId="{DB87B06C-A7D1-4C30-AC7F-FBD58D0B7E4E}" type="presParOf" srcId="{1CEA8B3A-6FEC-4743-A9BA-CDFAE38B66AA}" destId="{B764E5BF-1659-4A46-8FD0-F887B2E2676F}" srcOrd="7" destOrd="0" presId="urn:microsoft.com/office/officeart/2005/8/layout/default"/>
    <dgm:cxn modelId="{3741E096-3F8A-49C8-BE42-FB60CDDA6852}" type="presParOf" srcId="{1CEA8B3A-6FEC-4743-A9BA-CDFAE38B66AA}" destId="{053BBE63-D167-4017-A36D-8947771AF697}"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DD0D1D-36A9-432A-91C2-27C4466A1C5D}" type="doc">
      <dgm:prSet loTypeId="urn:microsoft.com/office/officeart/2005/8/layout/vProcess5" loCatId="process" qsTypeId="urn:microsoft.com/office/officeart/2005/8/quickstyle/simple1" qsCatId="simple" csTypeId="urn:microsoft.com/office/officeart/2005/8/colors/accent2_2" csCatId="accent2"/>
      <dgm:spPr/>
      <dgm:t>
        <a:bodyPr/>
        <a:lstStyle/>
        <a:p>
          <a:endParaRPr lang="en-US"/>
        </a:p>
      </dgm:t>
    </dgm:pt>
    <dgm:pt modelId="{1153908E-EB69-4700-A749-BBF196BB0837}">
      <dgm:prSet/>
      <dgm:spPr/>
      <dgm:t>
        <a:bodyPr/>
        <a:lstStyle/>
        <a:p>
          <a:r>
            <a:rPr lang="en-US"/>
            <a:t>1 out every 6 Americans</a:t>
          </a:r>
        </a:p>
      </dgm:t>
    </dgm:pt>
    <dgm:pt modelId="{D4827D8E-C62C-4954-BEEB-220510BBB333}" type="parTrans" cxnId="{1C94F0A5-F2BC-4835-9131-5F3AF2799759}">
      <dgm:prSet/>
      <dgm:spPr/>
      <dgm:t>
        <a:bodyPr/>
        <a:lstStyle/>
        <a:p>
          <a:endParaRPr lang="en-US"/>
        </a:p>
      </dgm:t>
    </dgm:pt>
    <dgm:pt modelId="{C343F263-665D-4B28-B405-5E3E90BA08E8}" type="sibTrans" cxnId="{1C94F0A5-F2BC-4835-9131-5F3AF2799759}">
      <dgm:prSet/>
      <dgm:spPr/>
      <dgm:t>
        <a:bodyPr/>
        <a:lstStyle/>
        <a:p>
          <a:endParaRPr lang="en-US"/>
        </a:p>
      </dgm:t>
    </dgm:pt>
    <dgm:pt modelId="{C52DC00F-6105-4725-A7ED-FAE76C065F58}">
      <dgm:prSet/>
      <dgm:spPr/>
      <dgm:t>
        <a:bodyPr/>
        <a:lstStyle/>
        <a:p>
          <a:r>
            <a:rPr lang="en-US" dirty="0"/>
            <a:t>128,000 hospitalizations</a:t>
          </a:r>
        </a:p>
      </dgm:t>
    </dgm:pt>
    <dgm:pt modelId="{50AB3871-E937-4E0F-866F-F64B20A6EB5D}" type="parTrans" cxnId="{936941F7-EA85-42B1-9A7E-4A8775EC38BF}">
      <dgm:prSet/>
      <dgm:spPr/>
      <dgm:t>
        <a:bodyPr/>
        <a:lstStyle/>
        <a:p>
          <a:endParaRPr lang="en-US"/>
        </a:p>
      </dgm:t>
    </dgm:pt>
    <dgm:pt modelId="{75D6E6DA-8FF8-4B22-91BB-7FF012D5C0C2}" type="sibTrans" cxnId="{936941F7-EA85-42B1-9A7E-4A8775EC38BF}">
      <dgm:prSet/>
      <dgm:spPr/>
      <dgm:t>
        <a:bodyPr/>
        <a:lstStyle/>
        <a:p>
          <a:endParaRPr lang="en-US"/>
        </a:p>
      </dgm:t>
    </dgm:pt>
    <dgm:pt modelId="{FDCACD0D-D472-4F7D-87E9-96D36B1A7607}">
      <dgm:prSet/>
      <dgm:spPr/>
      <dgm:t>
        <a:bodyPr/>
        <a:lstStyle/>
        <a:p>
          <a:r>
            <a:rPr lang="en-US"/>
            <a:t>3,000 deaths</a:t>
          </a:r>
        </a:p>
      </dgm:t>
    </dgm:pt>
    <dgm:pt modelId="{662AADB6-CF54-4A5C-9B50-D0BFED5D4255}" type="parTrans" cxnId="{56F1A913-955B-4DC4-8764-048935A0CCB7}">
      <dgm:prSet/>
      <dgm:spPr/>
      <dgm:t>
        <a:bodyPr/>
        <a:lstStyle/>
        <a:p>
          <a:endParaRPr lang="en-US"/>
        </a:p>
      </dgm:t>
    </dgm:pt>
    <dgm:pt modelId="{DE84980D-3905-4301-971A-E344A674CA80}" type="sibTrans" cxnId="{56F1A913-955B-4DC4-8764-048935A0CCB7}">
      <dgm:prSet/>
      <dgm:spPr/>
      <dgm:t>
        <a:bodyPr/>
        <a:lstStyle/>
        <a:p>
          <a:endParaRPr lang="en-US"/>
        </a:p>
      </dgm:t>
    </dgm:pt>
    <dgm:pt modelId="{837244F1-C928-44AE-85FD-CB5F2CE697C4}" type="pres">
      <dgm:prSet presAssocID="{7CDD0D1D-36A9-432A-91C2-27C4466A1C5D}" presName="outerComposite" presStyleCnt="0">
        <dgm:presLayoutVars>
          <dgm:chMax val="5"/>
          <dgm:dir/>
          <dgm:resizeHandles val="exact"/>
        </dgm:presLayoutVars>
      </dgm:prSet>
      <dgm:spPr/>
    </dgm:pt>
    <dgm:pt modelId="{DE06306E-A945-4484-B2FB-CC56C48BA392}" type="pres">
      <dgm:prSet presAssocID="{7CDD0D1D-36A9-432A-91C2-27C4466A1C5D}" presName="dummyMaxCanvas" presStyleCnt="0">
        <dgm:presLayoutVars/>
      </dgm:prSet>
      <dgm:spPr/>
    </dgm:pt>
    <dgm:pt modelId="{0E00B140-6D9C-4FD5-9F19-B891F035E19F}" type="pres">
      <dgm:prSet presAssocID="{7CDD0D1D-36A9-432A-91C2-27C4466A1C5D}" presName="ThreeNodes_1" presStyleLbl="node1" presStyleIdx="0" presStyleCnt="3">
        <dgm:presLayoutVars>
          <dgm:bulletEnabled val="1"/>
        </dgm:presLayoutVars>
      </dgm:prSet>
      <dgm:spPr/>
    </dgm:pt>
    <dgm:pt modelId="{EBA0B498-4A44-47DE-8F3F-6D3507636A8E}" type="pres">
      <dgm:prSet presAssocID="{7CDD0D1D-36A9-432A-91C2-27C4466A1C5D}" presName="ThreeNodes_2" presStyleLbl="node1" presStyleIdx="1" presStyleCnt="3">
        <dgm:presLayoutVars>
          <dgm:bulletEnabled val="1"/>
        </dgm:presLayoutVars>
      </dgm:prSet>
      <dgm:spPr/>
    </dgm:pt>
    <dgm:pt modelId="{0F68D585-BCBB-4D25-9B55-45F0041B3115}" type="pres">
      <dgm:prSet presAssocID="{7CDD0D1D-36A9-432A-91C2-27C4466A1C5D}" presName="ThreeNodes_3" presStyleLbl="node1" presStyleIdx="2" presStyleCnt="3">
        <dgm:presLayoutVars>
          <dgm:bulletEnabled val="1"/>
        </dgm:presLayoutVars>
      </dgm:prSet>
      <dgm:spPr/>
    </dgm:pt>
    <dgm:pt modelId="{370F85CB-F22E-4FDA-ADCF-3F6411843149}" type="pres">
      <dgm:prSet presAssocID="{7CDD0D1D-36A9-432A-91C2-27C4466A1C5D}" presName="ThreeConn_1-2" presStyleLbl="fgAccFollowNode1" presStyleIdx="0" presStyleCnt="2">
        <dgm:presLayoutVars>
          <dgm:bulletEnabled val="1"/>
        </dgm:presLayoutVars>
      </dgm:prSet>
      <dgm:spPr/>
    </dgm:pt>
    <dgm:pt modelId="{EFBC5807-AB9E-4608-B7A6-53E99BEF55E6}" type="pres">
      <dgm:prSet presAssocID="{7CDD0D1D-36A9-432A-91C2-27C4466A1C5D}" presName="ThreeConn_2-3" presStyleLbl="fgAccFollowNode1" presStyleIdx="1" presStyleCnt="2">
        <dgm:presLayoutVars>
          <dgm:bulletEnabled val="1"/>
        </dgm:presLayoutVars>
      </dgm:prSet>
      <dgm:spPr/>
    </dgm:pt>
    <dgm:pt modelId="{2948C822-82EF-4091-980D-5FB84534B85E}" type="pres">
      <dgm:prSet presAssocID="{7CDD0D1D-36A9-432A-91C2-27C4466A1C5D}" presName="ThreeNodes_1_text" presStyleLbl="node1" presStyleIdx="2" presStyleCnt="3">
        <dgm:presLayoutVars>
          <dgm:bulletEnabled val="1"/>
        </dgm:presLayoutVars>
      </dgm:prSet>
      <dgm:spPr/>
    </dgm:pt>
    <dgm:pt modelId="{F43AEF68-1859-43BC-888B-229FF7240F17}" type="pres">
      <dgm:prSet presAssocID="{7CDD0D1D-36A9-432A-91C2-27C4466A1C5D}" presName="ThreeNodes_2_text" presStyleLbl="node1" presStyleIdx="2" presStyleCnt="3">
        <dgm:presLayoutVars>
          <dgm:bulletEnabled val="1"/>
        </dgm:presLayoutVars>
      </dgm:prSet>
      <dgm:spPr/>
    </dgm:pt>
    <dgm:pt modelId="{7C543EAB-B3C3-45C3-B955-BA1572F2623E}" type="pres">
      <dgm:prSet presAssocID="{7CDD0D1D-36A9-432A-91C2-27C4466A1C5D}" presName="ThreeNodes_3_text" presStyleLbl="node1" presStyleIdx="2" presStyleCnt="3">
        <dgm:presLayoutVars>
          <dgm:bulletEnabled val="1"/>
        </dgm:presLayoutVars>
      </dgm:prSet>
      <dgm:spPr/>
    </dgm:pt>
  </dgm:ptLst>
  <dgm:cxnLst>
    <dgm:cxn modelId="{2F6E1C03-9CDD-42EF-98B1-6940C9A1B83C}" type="presOf" srcId="{7CDD0D1D-36A9-432A-91C2-27C4466A1C5D}" destId="{837244F1-C928-44AE-85FD-CB5F2CE697C4}" srcOrd="0" destOrd="0" presId="urn:microsoft.com/office/officeart/2005/8/layout/vProcess5"/>
    <dgm:cxn modelId="{F7E45B0F-EF34-4099-9F03-CDDC29535738}" type="presOf" srcId="{C52DC00F-6105-4725-A7ED-FAE76C065F58}" destId="{F43AEF68-1859-43BC-888B-229FF7240F17}" srcOrd="1" destOrd="0" presId="urn:microsoft.com/office/officeart/2005/8/layout/vProcess5"/>
    <dgm:cxn modelId="{56F1A913-955B-4DC4-8764-048935A0CCB7}" srcId="{7CDD0D1D-36A9-432A-91C2-27C4466A1C5D}" destId="{FDCACD0D-D472-4F7D-87E9-96D36B1A7607}" srcOrd="2" destOrd="0" parTransId="{662AADB6-CF54-4A5C-9B50-D0BFED5D4255}" sibTransId="{DE84980D-3905-4301-971A-E344A674CA80}"/>
    <dgm:cxn modelId="{9A6AAD2C-10CF-491D-94E1-D134A2E05399}" type="presOf" srcId="{C343F263-665D-4B28-B405-5E3E90BA08E8}" destId="{370F85CB-F22E-4FDA-ADCF-3F6411843149}" srcOrd="0" destOrd="0" presId="urn:microsoft.com/office/officeart/2005/8/layout/vProcess5"/>
    <dgm:cxn modelId="{0C0EC831-1121-498D-A905-C12B6A7CB875}" type="presOf" srcId="{1153908E-EB69-4700-A749-BBF196BB0837}" destId="{2948C822-82EF-4091-980D-5FB84534B85E}" srcOrd="1" destOrd="0" presId="urn:microsoft.com/office/officeart/2005/8/layout/vProcess5"/>
    <dgm:cxn modelId="{EB490B3C-6664-4620-A51A-80B1B31FC667}" type="presOf" srcId="{C52DC00F-6105-4725-A7ED-FAE76C065F58}" destId="{EBA0B498-4A44-47DE-8F3F-6D3507636A8E}" srcOrd="0" destOrd="0" presId="urn:microsoft.com/office/officeart/2005/8/layout/vProcess5"/>
    <dgm:cxn modelId="{446F1A43-310A-453E-90C8-08992A8BE495}" type="presOf" srcId="{FDCACD0D-D472-4F7D-87E9-96D36B1A7607}" destId="{0F68D585-BCBB-4D25-9B55-45F0041B3115}" srcOrd="0" destOrd="0" presId="urn:microsoft.com/office/officeart/2005/8/layout/vProcess5"/>
    <dgm:cxn modelId="{5AD3DF6B-73D3-4C08-8D84-4FE0C28DC305}" type="presOf" srcId="{FDCACD0D-D472-4F7D-87E9-96D36B1A7607}" destId="{7C543EAB-B3C3-45C3-B955-BA1572F2623E}" srcOrd="1" destOrd="0" presId="urn:microsoft.com/office/officeart/2005/8/layout/vProcess5"/>
    <dgm:cxn modelId="{5E441391-3BF6-4F0F-B05A-9BFADAAE3918}" type="presOf" srcId="{1153908E-EB69-4700-A749-BBF196BB0837}" destId="{0E00B140-6D9C-4FD5-9F19-B891F035E19F}" srcOrd="0" destOrd="0" presId="urn:microsoft.com/office/officeart/2005/8/layout/vProcess5"/>
    <dgm:cxn modelId="{1C94F0A5-F2BC-4835-9131-5F3AF2799759}" srcId="{7CDD0D1D-36A9-432A-91C2-27C4466A1C5D}" destId="{1153908E-EB69-4700-A749-BBF196BB0837}" srcOrd="0" destOrd="0" parTransId="{D4827D8E-C62C-4954-BEEB-220510BBB333}" sibTransId="{C343F263-665D-4B28-B405-5E3E90BA08E8}"/>
    <dgm:cxn modelId="{C5B5B4DF-4F69-4912-8600-AE3738D97D9E}" type="presOf" srcId="{75D6E6DA-8FF8-4B22-91BB-7FF012D5C0C2}" destId="{EFBC5807-AB9E-4608-B7A6-53E99BEF55E6}" srcOrd="0" destOrd="0" presId="urn:microsoft.com/office/officeart/2005/8/layout/vProcess5"/>
    <dgm:cxn modelId="{936941F7-EA85-42B1-9A7E-4A8775EC38BF}" srcId="{7CDD0D1D-36A9-432A-91C2-27C4466A1C5D}" destId="{C52DC00F-6105-4725-A7ED-FAE76C065F58}" srcOrd="1" destOrd="0" parTransId="{50AB3871-E937-4E0F-866F-F64B20A6EB5D}" sibTransId="{75D6E6DA-8FF8-4B22-91BB-7FF012D5C0C2}"/>
    <dgm:cxn modelId="{CD2506AB-ED7A-4147-9B48-87A0C2251961}" type="presParOf" srcId="{837244F1-C928-44AE-85FD-CB5F2CE697C4}" destId="{DE06306E-A945-4484-B2FB-CC56C48BA392}" srcOrd="0" destOrd="0" presId="urn:microsoft.com/office/officeart/2005/8/layout/vProcess5"/>
    <dgm:cxn modelId="{EF0E370F-0799-4821-91F1-436ACC940A87}" type="presParOf" srcId="{837244F1-C928-44AE-85FD-CB5F2CE697C4}" destId="{0E00B140-6D9C-4FD5-9F19-B891F035E19F}" srcOrd="1" destOrd="0" presId="urn:microsoft.com/office/officeart/2005/8/layout/vProcess5"/>
    <dgm:cxn modelId="{ED660F10-13EA-47C3-988C-B41FCB235693}" type="presParOf" srcId="{837244F1-C928-44AE-85FD-CB5F2CE697C4}" destId="{EBA0B498-4A44-47DE-8F3F-6D3507636A8E}" srcOrd="2" destOrd="0" presId="urn:microsoft.com/office/officeart/2005/8/layout/vProcess5"/>
    <dgm:cxn modelId="{5DB4E893-7F2C-4ECF-8A9B-704B41765FF5}" type="presParOf" srcId="{837244F1-C928-44AE-85FD-CB5F2CE697C4}" destId="{0F68D585-BCBB-4D25-9B55-45F0041B3115}" srcOrd="3" destOrd="0" presId="urn:microsoft.com/office/officeart/2005/8/layout/vProcess5"/>
    <dgm:cxn modelId="{48602BDE-F447-4F7B-82F7-3AD6ED5A450C}" type="presParOf" srcId="{837244F1-C928-44AE-85FD-CB5F2CE697C4}" destId="{370F85CB-F22E-4FDA-ADCF-3F6411843149}" srcOrd="4" destOrd="0" presId="urn:microsoft.com/office/officeart/2005/8/layout/vProcess5"/>
    <dgm:cxn modelId="{5BEE5130-8E44-4233-84AC-B04C72CB9CCE}" type="presParOf" srcId="{837244F1-C928-44AE-85FD-CB5F2CE697C4}" destId="{EFBC5807-AB9E-4608-B7A6-53E99BEF55E6}" srcOrd="5" destOrd="0" presId="urn:microsoft.com/office/officeart/2005/8/layout/vProcess5"/>
    <dgm:cxn modelId="{E2C3B587-09CC-444B-B888-7341D633A7B4}" type="presParOf" srcId="{837244F1-C928-44AE-85FD-CB5F2CE697C4}" destId="{2948C822-82EF-4091-980D-5FB84534B85E}" srcOrd="6" destOrd="0" presId="urn:microsoft.com/office/officeart/2005/8/layout/vProcess5"/>
    <dgm:cxn modelId="{8BEF3A08-8EE6-4655-B392-CA7050F716FC}" type="presParOf" srcId="{837244F1-C928-44AE-85FD-CB5F2CE697C4}" destId="{F43AEF68-1859-43BC-888B-229FF7240F17}" srcOrd="7" destOrd="0" presId="urn:microsoft.com/office/officeart/2005/8/layout/vProcess5"/>
    <dgm:cxn modelId="{E40F6DB4-A1C0-440E-973B-5B3AD54B5FD9}" type="presParOf" srcId="{837244F1-C928-44AE-85FD-CB5F2CE697C4}" destId="{7C543EAB-B3C3-45C3-B955-BA1572F2623E}"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C9B8BE-2A87-41DF-92B4-5B74DF9FA01C}" type="doc">
      <dgm:prSet loTypeId="urn:microsoft.com/office/officeart/2005/8/layout/list1" loCatId="list" qsTypeId="urn:microsoft.com/office/officeart/2005/8/quickstyle/simple4" qsCatId="simple" csTypeId="urn:microsoft.com/office/officeart/2005/8/colors/accent2_2" csCatId="accent2"/>
      <dgm:spPr/>
      <dgm:t>
        <a:bodyPr/>
        <a:lstStyle/>
        <a:p>
          <a:endParaRPr lang="en-US"/>
        </a:p>
      </dgm:t>
    </dgm:pt>
    <dgm:pt modelId="{BB385B72-F02E-4A53-B1D5-4304433AFFD1}">
      <dgm:prSet/>
      <dgm:spPr/>
      <dgm:t>
        <a:bodyPr/>
        <a:lstStyle/>
        <a:p>
          <a:r>
            <a:rPr lang="en-US"/>
            <a:t>Follow guidelines for proper composting</a:t>
          </a:r>
        </a:p>
      </dgm:t>
    </dgm:pt>
    <dgm:pt modelId="{3FD4BEB1-A08C-4434-A922-A0844C9E44AF}" type="parTrans" cxnId="{B356D478-A86C-44DB-A51E-6F3C56DF55C3}">
      <dgm:prSet/>
      <dgm:spPr/>
      <dgm:t>
        <a:bodyPr/>
        <a:lstStyle/>
        <a:p>
          <a:endParaRPr lang="en-US"/>
        </a:p>
      </dgm:t>
    </dgm:pt>
    <dgm:pt modelId="{AA6022A8-8B94-4E73-9BF3-CCEB78350324}" type="sibTrans" cxnId="{B356D478-A86C-44DB-A51E-6F3C56DF55C3}">
      <dgm:prSet/>
      <dgm:spPr/>
      <dgm:t>
        <a:bodyPr/>
        <a:lstStyle/>
        <a:p>
          <a:endParaRPr lang="en-US"/>
        </a:p>
      </dgm:t>
    </dgm:pt>
    <dgm:pt modelId="{54809F6A-3783-445B-8DE9-DC59474CC468}">
      <dgm:prSet/>
      <dgm:spPr/>
      <dgm:t>
        <a:bodyPr/>
        <a:lstStyle/>
        <a:p>
          <a:r>
            <a:rPr lang="en-US"/>
            <a:t>Pile size – beginning at 5x5x5 feet</a:t>
          </a:r>
        </a:p>
      </dgm:t>
    </dgm:pt>
    <dgm:pt modelId="{9D6993DA-563E-4975-B1ED-1CE41EC9E684}" type="parTrans" cxnId="{BCA05296-4ED8-4866-8E91-4BCC4B92B5BF}">
      <dgm:prSet/>
      <dgm:spPr/>
      <dgm:t>
        <a:bodyPr/>
        <a:lstStyle/>
        <a:p>
          <a:endParaRPr lang="en-US"/>
        </a:p>
      </dgm:t>
    </dgm:pt>
    <dgm:pt modelId="{4DAED7D3-A498-4827-BECA-102A5B0DAD9D}" type="sibTrans" cxnId="{BCA05296-4ED8-4866-8E91-4BCC4B92B5BF}">
      <dgm:prSet/>
      <dgm:spPr/>
      <dgm:t>
        <a:bodyPr/>
        <a:lstStyle/>
        <a:p>
          <a:endParaRPr lang="en-US"/>
        </a:p>
      </dgm:t>
    </dgm:pt>
    <dgm:pt modelId="{977EBC80-01E6-4A1E-A21B-AC781E282C38}">
      <dgm:prSet/>
      <dgm:spPr/>
      <dgm:t>
        <a:bodyPr/>
        <a:lstStyle/>
        <a:p>
          <a:r>
            <a:rPr lang="en-US"/>
            <a:t>Carbon to nitrogen ratio 25:1</a:t>
          </a:r>
        </a:p>
      </dgm:t>
    </dgm:pt>
    <dgm:pt modelId="{8614B6BC-09BB-4F90-ACA1-9A97857FFD95}" type="parTrans" cxnId="{87DDA636-C1E3-4131-B012-20DE27215521}">
      <dgm:prSet/>
      <dgm:spPr/>
      <dgm:t>
        <a:bodyPr/>
        <a:lstStyle/>
        <a:p>
          <a:endParaRPr lang="en-US"/>
        </a:p>
      </dgm:t>
    </dgm:pt>
    <dgm:pt modelId="{C3B905FB-B820-4CBB-BEF2-4108FA6BCC30}" type="sibTrans" cxnId="{87DDA636-C1E3-4131-B012-20DE27215521}">
      <dgm:prSet/>
      <dgm:spPr/>
      <dgm:t>
        <a:bodyPr/>
        <a:lstStyle/>
        <a:p>
          <a:endParaRPr lang="en-US"/>
        </a:p>
      </dgm:t>
    </dgm:pt>
    <dgm:pt modelId="{E0733360-8C0F-4275-AECE-95FB16D9507C}">
      <dgm:prSet/>
      <dgm:spPr/>
      <dgm:t>
        <a:bodyPr/>
        <a:lstStyle/>
        <a:p>
          <a:r>
            <a:rPr lang="en-US"/>
            <a:t>Temperatures between 131 and 170°F	</a:t>
          </a:r>
        </a:p>
      </dgm:t>
    </dgm:pt>
    <dgm:pt modelId="{7B68F5F1-A9DD-4F28-A937-0300EA2DBBA0}" type="parTrans" cxnId="{AD6B0CF5-5DD9-48A1-BFFE-0FFA26857F94}">
      <dgm:prSet/>
      <dgm:spPr/>
      <dgm:t>
        <a:bodyPr/>
        <a:lstStyle/>
        <a:p>
          <a:endParaRPr lang="en-US"/>
        </a:p>
      </dgm:t>
    </dgm:pt>
    <dgm:pt modelId="{F8325B30-1A8C-4852-82FA-055B7DB94BFC}" type="sibTrans" cxnId="{AD6B0CF5-5DD9-48A1-BFFE-0FFA26857F94}">
      <dgm:prSet/>
      <dgm:spPr/>
      <dgm:t>
        <a:bodyPr/>
        <a:lstStyle/>
        <a:p>
          <a:endParaRPr lang="en-US"/>
        </a:p>
      </dgm:t>
    </dgm:pt>
    <dgm:pt modelId="{88C03E77-F666-43A5-AA8B-1083D9951D32}">
      <dgm:prSet/>
      <dgm:spPr/>
      <dgm:t>
        <a:bodyPr/>
        <a:lstStyle/>
        <a:p>
          <a:r>
            <a:rPr lang="en-US"/>
            <a:t>Maintain for 3 days in vessel</a:t>
          </a:r>
        </a:p>
      </dgm:t>
    </dgm:pt>
    <dgm:pt modelId="{69EAE509-61EF-4B78-8E31-B787341209F0}" type="parTrans" cxnId="{1A3A1E39-1E31-4C37-A5EA-F3567D27C417}">
      <dgm:prSet/>
      <dgm:spPr/>
      <dgm:t>
        <a:bodyPr/>
        <a:lstStyle/>
        <a:p>
          <a:endParaRPr lang="en-US"/>
        </a:p>
      </dgm:t>
    </dgm:pt>
    <dgm:pt modelId="{4A553D05-3EC2-42B5-8A40-AABDE551CD0E}" type="sibTrans" cxnId="{1A3A1E39-1E31-4C37-A5EA-F3567D27C417}">
      <dgm:prSet/>
      <dgm:spPr/>
      <dgm:t>
        <a:bodyPr/>
        <a:lstStyle/>
        <a:p>
          <a:endParaRPr lang="en-US"/>
        </a:p>
      </dgm:t>
    </dgm:pt>
    <dgm:pt modelId="{0C76E0F6-ADB1-4FF3-90AE-80DA99BB04CA}">
      <dgm:prSet/>
      <dgm:spPr/>
      <dgm:t>
        <a:bodyPr/>
        <a:lstStyle/>
        <a:p>
          <a:r>
            <a:rPr lang="en-US"/>
            <a:t>Maintain for 15 days in windrow or pile </a:t>
          </a:r>
        </a:p>
      </dgm:t>
    </dgm:pt>
    <dgm:pt modelId="{90ED10AD-BAC1-490C-BDA0-7942408D8A7E}" type="parTrans" cxnId="{B85E1364-2812-49D0-9AC6-40E95EF81693}">
      <dgm:prSet/>
      <dgm:spPr/>
      <dgm:t>
        <a:bodyPr/>
        <a:lstStyle/>
        <a:p>
          <a:endParaRPr lang="en-US"/>
        </a:p>
      </dgm:t>
    </dgm:pt>
    <dgm:pt modelId="{5EC4FEC4-A60C-4D47-BE83-68076BCC0122}" type="sibTrans" cxnId="{B85E1364-2812-49D0-9AC6-40E95EF81693}">
      <dgm:prSet/>
      <dgm:spPr/>
      <dgm:t>
        <a:bodyPr/>
        <a:lstStyle/>
        <a:p>
          <a:endParaRPr lang="en-US"/>
        </a:p>
      </dgm:t>
    </dgm:pt>
    <dgm:pt modelId="{A9F454D6-0CBA-4E5C-8E66-6DE326BE2EB3}">
      <dgm:prSet/>
      <dgm:spPr/>
      <dgm:t>
        <a:bodyPr/>
        <a:lstStyle/>
        <a:p>
          <a:r>
            <a:rPr lang="en-US"/>
            <a:t>Turn at least 5 times</a:t>
          </a:r>
        </a:p>
      </dgm:t>
    </dgm:pt>
    <dgm:pt modelId="{CAAB4756-5140-4DFA-9FF0-9B123F654971}" type="parTrans" cxnId="{87413B3E-0D40-447E-88D4-943D0D366F52}">
      <dgm:prSet/>
      <dgm:spPr/>
      <dgm:t>
        <a:bodyPr/>
        <a:lstStyle/>
        <a:p>
          <a:endParaRPr lang="en-US"/>
        </a:p>
      </dgm:t>
    </dgm:pt>
    <dgm:pt modelId="{B410A31C-CC5A-4F89-AA41-3C967A30EDC9}" type="sibTrans" cxnId="{87413B3E-0D40-447E-88D4-943D0D366F52}">
      <dgm:prSet/>
      <dgm:spPr/>
      <dgm:t>
        <a:bodyPr/>
        <a:lstStyle/>
        <a:p>
          <a:endParaRPr lang="en-US"/>
        </a:p>
      </dgm:t>
    </dgm:pt>
    <dgm:pt modelId="{BFF76676-0DC2-4A64-B7B2-FC667A081F8B}">
      <dgm:prSet/>
      <dgm:spPr/>
      <dgm:t>
        <a:bodyPr/>
        <a:lstStyle/>
        <a:p>
          <a:r>
            <a:rPr lang="en-US"/>
            <a:t>Use a thermometer and check the temperature</a:t>
          </a:r>
        </a:p>
      </dgm:t>
    </dgm:pt>
    <dgm:pt modelId="{0DCD5C45-584F-486C-ABE7-3825AF6BF998}" type="parTrans" cxnId="{0C717ED1-10D5-4A8C-9FDC-0E9ED66AFE49}">
      <dgm:prSet/>
      <dgm:spPr/>
      <dgm:t>
        <a:bodyPr/>
        <a:lstStyle/>
        <a:p>
          <a:endParaRPr lang="en-US"/>
        </a:p>
      </dgm:t>
    </dgm:pt>
    <dgm:pt modelId="{CDA2A266-B749-4CB3-B65C-1452BD001EDB}" type="sibTrans" cxnId="{0C717ED1-10D5-4A8C-9FDC-0E9ED66AFE49}">
      <dgm:prSet/>
      <dgm:spPr/>
      <dgm:t>
        <a:bodyPr/>
        <a:lstStyle/>
        <a:p>
          <a:endParaRPr lang="en-US"/>
        </a:p>
      </dgm:t>
    </dgm:pt>
    <dgm:pt modelId="{A7B5BC5D-A894-44F6-8A9C-09BBCE267C2E}">
      <dgm:prSet/>
      <dgm:spPr/>
      <dgm:t>
        <a:bodyPr/>
        <a:lstStyle/>
        <a:p>
          <a:r>
            <a:rPr lang="en-US"/>
            <a:t>Great VT resources on composting!</a:t>
          </a:r>
        </a:p>
      </dgm:t>
    </dgm:pt>
    <dgm:pt modelId="{244030AE-72FC-41E3-9D79-3216357C2034}" type="parTrans" cxnId="{0A1B11AB-8CFE-455C-AAF1-81C135F04096}">
      <dgm:prSet/>
      <dgm:spPr/>
      <dgm:t>
        <a:bodyPr/>
        <a:lstStyle/>
        <a:p>
          <a:endParaRPr lang="en-US"/>
        </a:p>
      </dgm:t>
    </dgm:pt>
    <dgm:pt modelId="{A5D1DF29-938C-48FE-88B5-1B50EDE37834}" type="sibTrans" cxnId="{0A1B11AB-8CFE-455C-AAF1-81C135F04096}">
      <dgm:prSet/>
      <dgm:spPr/>
      <dgm:t>
        <a:bodyPr/>
        <a:lstStyle/>
        <a:p>
          <a:endParaRPr lang="en-US"/>
        </a:p>
      </dgm:t>
    </dgm:pt>
    <dgm:pt modelId="{531BA4C0-F22B-4FFC-B5DC-7E7017C6C236}">
      <dgm:prSet/>
      <dgm:spPr/>
      <dgm:t>
        <a:bodyPr/>
        <a:lstStyle/>
        <a:p>
          <a:r>
            <a:rPr lang="en-US">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https://ext.vt.edu/natural-resources/composting.html</a:t>
          </a:r>
          <a:endParaRPr lang="en-US">
            <a:solidFill>
              <a:schemeClr val="tx1"/>
            </a:solidFill>
          </a:endParaRPr>
        </a:p>
      </dgm:t>
    </dgm:pt>
    <dgm:pt modelId="{D9ADB409-ADCC-4D5A-8B56-5C08D51DDA7B}" type="parTrans" cxnId="{9255EDF5-4834-4413-B39F-B7FD234AB904}">
      <dgm:prSet/>
      <dgm:spPr/>
      <dgm:t>
        <a:bodyPr/>
        <a:lstStyle/>
        <a:p>
          <a:endParaRPr lang="en-US"/>
        </a:p>
      </dgm:t>
    </dgm:pt>
    <dgm:pt modelId="{E627E69A-EC12-4C94-B199-6B13C09300F2}" type="sibTrans" cxnId="{9255EDF5-4834-4413-B39F-B7FD234AB904}">
      <dgm:prSet/>
      <dgm:spPr/>
      <dgm:t>
        <a:bodyPr/>
        <a:lstStyle/>
        <a:p>
          <a:endParaRPr lang="en-US"/>
        </a:p>
      </dgm:t>
    </dgm:pt>
    <dgm:pt modelId="{57134483-C8C5-4263-B111-5C3A5CBFBFC4}" type="pres">
      <dgm:prSet presAssocID="{AEC9B8BE-2A87-41DF-92B4-5B74DF9FA01C}" presName="linear" presStyleCnt="0">
        <dgm:presLayoutVars>
          <dgm:dir/>
          <dgm:animLvl val="lvl"/>
          <dgm:resizeHandles val="exact"/>
        </dgm:presLayoutVars>
      </dgm:prSet>
      <dgm:spPr/>
    </dgm:pt>
    <dgm:pt modelId="{C4446574-4798-4E6D-A5F9-CC7F6CA13654}" type="pres">
      <dgm:prSet presAssocID="{BB385B72-F02E-4A53-B1D5-4304433AFFD1}" presName="parentLin" presStyleCnt="0"/>
      <dgm:spPr/>
    </dgm:pt>
    <dgm:pt modelId="{15CEBA9B-30B6-4762-8F96-A1DBF89C97CB}" type="pres">
      <dgm:prSet presAssocID="{BB385B72-F02E-4A53-B1D5-4304433AFFD1}" presName="parentLeftMargin" presStyleLbl="node1" presStyleIdx="0" presStyleCnt="2"/>
      <dgm:spPr/>
    </dgm:pt>
    <dgm:pt modelId="{6ABC0A28-6137-4D52-8C4C-883103EDCB90}" type="pres">
      <dgm:prSet presAssocID="{BB385B72-F02E-4A53-B1D5-4304433AFFD1}" presName="parentText" presStyleLbl="node1" presStyleIdx="0" presStyleCnt="2">
        <dgm:presLayoutVars>
          <dgm:chMax val="0"/>
          <dgm:bulletEnabled val="1"/>
        </dgm:presLayoutVars>
      </dgm:prSet>
      <dgm:spPr/>
    </dgm:pt>
    <dgm:pt modelId="{ED19AE8D-D9E1-4A4A-89CB-FBF8DB575C61}" type="pres">
      <dgm:prSet presAssocID="{BB385B72-F02E-4A53-B1D5-4304433AFFD1}" presName="negativeSpace" presStyleCnt="0"/>
      <dgm:spPr/>
    </dgm:pt>
    <dgm:pt modelId="{A3B18438-CD66-4493-BB0A-1C0B66AF94BA}" type="pres">
      <dgm:prSet presAssocID="{BB385B72-F02E-4A53-B1D5-4304433AFFD1}" presName="childText" presStyleLbl="conFgAcc1" presStyleIdx="0" presStyleCnt="2">
        <dgm:presLayoutVars>
          <dgm:bulletEnabled val="1"/>
        </dgm:presLayoutVars>
      </dgm:prSet>
      <dgm:spPr/>
    </dgm:pt>
    <dgm:pt modelId="{497303DC-A08D-4B0F-9F0C-7BCCAEEC62BE}" type="pres">
      <dgm:prSet presAssocID="{AA6022A8-8B94-4E73-9BF3-CCEB78350324}" presName="spaceBetweenRectangles" presStyleCnt="0"/>
      <dgm:spPr/>
    </dgm:pt>
    <dgm:pt modelId="{52B12FB0-E65D-4C77-A073-2C1B16180EA5}" type="pres">
      <dgm:prSet presAssocID="{531BA4C0-F22B-4FFC-B5DC-7E7017C6C236}" presName="parentLin" presStyleCnt="0"/>
      <dgm:spPr/>
    </dgm:pt>
    <dgm:pt modelId="{64439842-409E-4F5E-93F0-F48BA7D02127}" type="pres">
      <dgm:prSet presAssocID="{531BA4C0-F22B-4FFC-B5DC-7E7017C6C236}" presName="parentLeftMargin" presStyleLbl="node1" presStyleIdx="0" presStyleCnt="2"/>
      <dgm:spPr/>
    </dgm:pt>
    <dgm:pt modelId="{F4CF5276-E047-4FC9-AB10-B11A7CDE504C}" type="pres">
      <dgm:prSet presAssocID="{531BA4C0-F22B-4FFC-B5DC-7E7017C6C236}" presName="parentText" presStyleLbl="node1" presStyleIdx="1" presStyleCnt="2">
        <dgm:presLayoutVars>
          <dgm:chMax val="0"/>
          <dgm:bulletEnabled val="1"/>
        </dgm:presLayoutVars>
      </dgm:prSet>
      <dgm:spPr/>
    </dgm:pt>
    <dgm:pt modelId="{DFBD3E26-D9EC-4894-B9BE-D8F5EA420BC7}" type="pres">
      <dgm:prSet presAssocID="{531BA4C0-F22B-4FFC-B5DC-7E7017C6C236}" presName="negativeSpace" presStyleCnt="0"/>
      <dgm:spPr/>
    </dgm:pt>
    <dgm:pt modelId="{14F03953-DEDB-4E8C-851C-D4086FFE9BD5}" type="pres">
      <dgm:prSet presAssocID="{531BA4C0-F22B-4FFC-B5DC-7E7017C6C236}" presName="childText" presStyleLbl="conFgAcc1" presStyleIdx="1" presStyleCnt="2">
        <dgm:presLayoutVars>
          <dgm:bulletEnabled val="1"/>
        </dgm:presLayoutVars>
      </dgm:prSet>
      <dgm:spPr/>
    </dgm:pt>
  </dgm:ptLst>
  <dgm:cxnLst>
    <dgm:cxn modelId="{87DDA636-C1E3-4131-B012-20DE27215521}" srcId="{BB385B72-F02E-4A53-B1D5-4304433AFFD1}" destId="{977EBC80-01E6-4A1E-A21B-AC781E282C38}" srcOrd="1" destOrd="0" parTransId="{8614B6BC-09BB-4F90-ACA1-9A97857FFD95}" sibTransId="{C3B905FB-B820-4CBB-BEF2-4108FA6BCC30}"/>
    <dgm:cxn modelId="{1A3A1E39-1E31-4C37-A5EA-F3567D27C417}" srcId="{E0733360-8C0F-4275-AECE-95FB16D9507C}" destId="{88C03E77-F666-43A5-AA8B-1083D9951D32}" srcOrd="0" destOrd="0" parTransId="{69EAE509-61EF-4B78-8E31-B787341209F0}" sibTransId="{4A553D05-3EC2-42B5-8A40-AABDE551CD0E}"/>
    <dgm:cxn modelId="{2273283B-4976-4D13-B14E-C01410D637C4}" type="presOf" srcId="{54809F6A-3783-445B-8DE9-DC59474CC468}" destId="{A3B18438-CD66-4493-BB0A-1C0B66AF94BA}" srcOrd="0" destOrd="0" presId="urn:microsoft.com/office/officeart/2005/8/layout/list1"/>
    <dgm:cxn modelId="{3A01073D-8F59-454A-8A2B-F1A7CD917492}" type="presOf" srcId="{BB385B72-F02E-4A53-B1D5-4304433AFFD1}" destId="{6ABC0A28-6137-4D52-8C4C-883103EDCB90}" srcOrd="1" destOrd="0" presId="urn:microsoft.com/office/officeart/2005/8/layout/list1"/>
    <dgm:cxn modelId="{87413B3E-0D40-447E-88D4-943D0D366F52}" srcId="{0C76E0F6-ADB1-4FF3-90AE-80DA99BB04CA}" destId="{A9F454D6-0CBA-4E5C-8E66-6DE326BE2EB3}" srcOrd="0" destOrd="0" parTransId="{CAAB4756-5140-4DFA-9FF0-9B123F654971}" sibTransId="{B410A31C-CC5A-4F89-AA41-3C967A30EDC9}"/>
    <dgm:cxn modelId="{C4998640-4477-4E75-8EE1-A22F353D9BEE}" type="presOf" srcId="{BFF76676-0DC2-4A64-B7B2-FC667A081F8B}" destId="{A3B18438-CD66-4493-BB0A-1C0B66AF94BA}" srcOrd="0" destOrd="6" presId="urn:microsoft.com/office/officeart/2005/8/layout/list1"/>
    <dgm:cxn modelId="{09558260-462F-418C-B2F5-F72DD04DEB76}" type="presOf" srcId="{531BA4C0-F22B-4FFC-B5DC-7E7017C6C236}" destId="{64439842-409E-4F5E-93F0-F48BA7D02127}" srcOrd="0" destOrd="0" presId="urn:microsoft.com/office/officeart/2005/8/layout/list1"/>
    <dgm:cxn modelId="{B85E1364-2812-49D0-9AC6-40E95EF81693}" srcId="{E0733360-8C0F-4275-AECE-95FB16D9507C}" destId="{0C76E0F6-ADB1-4FF3-90AE-80DA99BB04CA}" srcOrd="1" destOrd="0" parTransId="{90ED10AD-BAC1-490C-BDA0-7942408D8A7E}" sibTransId="{5EC4FEC4-A60C-4D47-BE83-68076BCC0122}"/>
    <dgm:cxn modelId="{052DF66A-F9D3-49B1-9F9F-921A75271ABE}" type="presOf" srcId="{0C76E0F6-ADB1-4FF3-90AE-80DA99BB04CA}" destId="{A3B18438-CD66-4493-BB0A-1C0B66AF94BA}" srcOrd="0" destOrd="4" presId="urn:microsoft.com/office/officeart/2005/8/layout/list1"/>
    <dgm:cxn modelId="{B356D478-A86C-44DB-A51E-6F3C56DF55C3}" srcId="{AEC9B8BE-2A87-41DF-92B4-5B74DF9FA01C}" destId="{BB385B72-F02E-4A53-B1D5-4304433AFFD1}" srcOrd="0" destOrd="0" parTransId="{3FD4BEB1-A08C-4434-A922-A0844C9E44AF}" sibTransId="{AA6022A8-8B94-4E73-9BF3-CCEB78350324}"/>
    <dgm:cxn modelId="{B959E88C-C9F2-4B8C-BF9D-FC3D85999C8C}" type="presOf" srcId="{88C03E77-F666-43A5-AA8B-1083D9951D32}" destId="{A3B18438-CD66-4493-BB0A-1C0B66AF94BA}" srcOrd="0" destOrd="3" presId="urn:microsoft.com/office/officeart/2005/8/layout/list1"/>
    <dgm:cxn modelId="{BCA05296-4ED8-4866-8E91-4BCC4B92B5BF}" srcId="{BB385B72-F02E-4A53-B1D5-4304433AFFD1}" destId="{54809F6A-3783-445B-8DE9-DC59474CC468}" srcOrd="0" destOrd="0" parTransId="{9D6993DA-563E-4975-B1ED-1CE41EC9E684}" sibTransId="{4DAED7D3-A498-4827-BECA-102A5B0DAD9D}"/>
    <dgm:cxn modelId="{DC84A5A9-52BD-4BDD-A3C7-7A4668FED305}" type="presOf" srcId="{A9F454D6-0CBA-4E5C-8E66-6DE326BE2EB3}" destId="{A3B18438-CD66-4493-BB0A-1C0B66AF94BA}" srcOrd="0" destOrd="5" presId="urn:microsoft.com/office/officeart/2005/8/layout/list1"/>
    <dgm:cxn modelId="{0A1B11AB-8CFE-455C-AAF1-81C135F04096}" srcId="{BFF76676-0DC2-4A64-B7B2-FC667A081F8B}" destId="{A7B5BC5D-A894-44F6-8A9C-09BBCE267C2E}" srcOrd="0" destOrd="0" parTransId="{244030AE-72FC-41E3-9D79-3216357C2034}" sibTransId="{A5D1DF29-938C-48FE-88B5-1B50EDE37834}"/>
    <dgm:cxn modelId="{EC541EB4-59DA-4C82-8FF2-82C175727D23}" type="presOf" srcId="{BB385B72-F02E-4A53-B1D5-4304433AFFD1}" destId="{15CEBA9B-30B6-4762-8F96-A1DBF89C97CB}" srcOrd="0" destOrd="0" presId="urn:microsoft.com/office/officeart/2005/8/layout/list1"/>
    <dgm:cxn modelId="{6C4C16BF-A129-4FB0-979C-58ECB5B75A26}" type="presOf" srcId="{977EBC80-01E6-4A1E-A21B-AC781E282C38}" destId="{A3B18438-CD66-4493-BB0A-1C0B66AF94BA}" srcOrd="0" destOrd="1" presId="urn:microsoft.com/office/officeart/2005/8/layout/list1"/>
    <dgm:cxn modelId="{0C717ED1-10D5-4A8C-9FDC-0E9ED66AFE49}" srcId="{BB385B72-F02E-4A53-B1D5-4304433AFFD1}" destId="{BFF76676-0DC2-4A64-B7B2-FC667A081F8B}" srcOrd="3" destOrd="0" parTransId="{0DCD5C45-584F-486C-ABE7-3825AF6BF998}" sibTransId="{CDA2A266-B749-4CB3-B65C-1452BD001EDB}"/>
    <dgm:cxn modelId="{A0FA22DF-E14B-45CC-983D-1140A3C9ED05}" type="presOf" srcId="{531BA4C0-F22B-4FFC-B5DC-7E7017C6C236}" destId="{F4CF5276-E047-4FC9-AB10-B11A7CDE504C}" srcOrd="1" destOrd="0" presId="urn:microsoft.com/office/officeart/2005/8/layout/list1"/>
    <dgm:cxn modelId="{7DEE4BEC-6EB5-42B1-B77C-40D96BD6E138}" type="presOf" srcId="{E0733360-8C0F-4275-AECE-95FB16D9507C}" destId="{A3B18438-CD66-4493-BB0A-1C0B66AF94BA}" srcOrd="0" destOrd="2" presId="urn:microsoft.com/office/officeart/2005/8/layout/list1"/>
    <dgm:cxn modelId="{88CABCED-BB52-4657-9D3D-BDBAE55266C4}" type="presOf" srcId="{A7B5BC5D-A894-44F6-8A9C-09BBCE267C2E}" destId="{A3B18438-CD66-4493-BB0A-1C0B66AF94BA}" srcOrd="0" destOrd="7" presId="urn:microsoft.com/office/officeart/2005/8/layout/list1"/>
    <dgm:cxn modelId="{AD6B0CF5-5DD9-48A1-BFFE-0FFA26857F94}" srcId="{BB385B72-F02E-4A53-B1D5-4304433AFFD1}" destId="{E0733360-8C0F-4275-AECE-95FB16D9507C}" srcOrd="2" destOrd="0" parTransId="{7B68F5F1-A9DD-4F28-A937-0300EA2DBBA0}" sibTransId="{F8325B30-1A8C-4852-82FA-055B7DB94BFC}"/>
    <dgm:cxn modelId="{9255EDF5-4834-4413-B39F-B7FD234AB904}" srcId="{AEC9B8BE-2A87-41DF-92B4-5B74DF9FA01C}" destId="{531BA4C0-F22B-4FFC-B5DC-7E7017C6C236}" srcOrd="1" destOrd="0" parTransId="{D9ADB409-ADCC-4D5A-8B56-5C08D51DDA7B}" sibTransId="{E627E69A-EC12-4C94-B199-6B13C09300F2}"/>
    <dgm:cxn modelId="{01EE86F6-980A-4B86-8EC2-AFA08617CE79}" type="presOf" srcId="{AEC9B8BE-2A87-41DF-92B4-5B74DF9FA01C}" destId="{57134483-C8C5-4263-B111-5C3A5CBFBFC4}" srcOrd="0" destOrd="0" presId="urn:microsoft.com/office/officeart/2005/8/layout/list1"/>
    <dgm:cxn modelId="{D79CD583-DDB6-4613-B0B3-C289FAD22A96}" type="presParOf" srcId="{57134483-C8C5-4263-B111-5C3A5CBFBFC4}" destId="{C4446574-4798-4E6D-A5F9-CC7F6CA13654}" srcOrd="0" destOrd="0" presId="urn:microsoft.com/office/officeart/2005/8/layout/list1"/>
    <dgm:cxn modelId="{1638797B-D048-4B44-B9E5-EEB4213D0AC8}" type="presParOf" srcId="{C4446574-4798-4E6D-A5F9-CC7F6CA13654}" destId="{15CEBA9B-30B6-4762-8F96-A1DBF89C97CB}" srcOrd="0" destOrd="0" presId="urn:microsoft.com/office/officeart/2005/8/layout/list1"/>
    <dgm:cxn modelId="{C5223BFE-36C0-4FF9-9847-F3763A2DC544}" type="presParOf" srcId="{C4446574-4798-4E6D-A5F9-CC7F6CA13654}" destId="{6ABC0A28-6137-4D52-8C4C-883103EDCB90}" srcOrd="1" destOrd="0" presId="urn:microsoft.com/office/officeart/2005/8/layout/list1"/>
    <dgm:cxn modelId="{A0FE027B-B350-4624-8CCA-80E1DDFA05DB}" type="presParOf" srcId="{57134483-C8C5-4263-B111-5C3A5CBFBFC4}" destId="{ED19AE8D-D9E1-4A4A-89CB-FBF8DB575C61}" srcOrd="1" destOrd="0" presId="urn:microsoft.com/office/officeart/2005/8/layout/list1"/>
    <dgm:cxn modelId="{5913CBDB-734A-44CC-99B3-8F9917086578}" type="presParOf" srcId="{57134483-C8C5-4263-B111-5C3A5CBFBFC4}" destId="{A3B18438-CD66-4493-BB0A-1C0B66AF94BA}" srcOrd="2" destOrd="0" presId="urn:microsoft.com/office/officeart/2005/8/layout/list1"/>
    <dgm:cxn modelId="{354EF59D-CEDA-4042-BEB3-E98704433F82}" type="presParOf" srcId="{57134483-C8C5-4263-B111-5C3A5CBFBFC4}" destId="{497303DC-A08D-4B0F-9F0C-7BCCAEEC62BE}" srcOrd="3" destOrd="0" presId="urn:microsoft.com/office/officeart/2005/8/layout/list1"/>
    <dgm:cxn modelId="{42AF7A93-F4AF-4577-8B5C-FB2071493F33}" type="presParOf" srcId="{57134483-C8C5-4263-B111-5C3A5CBFBFC4}" destId="{52B12FB0-E65D-4C77-A073-2C1B16180EA5}" srcOrd="4" destOrd="0" presId="urn:microsoft.com/office/officeart/2005/8/layout/list1"/>
    <dgm:cxn modelId="{524A2C9E-668B-496F-BF72-5EE010455DB4}" type="presParOf" srcId="{52B12FB0-E65D-4C77-A073-2C1B16180EA5}" destId="{64439842-409E-4F5E-93F0-F48BA7D02127}" srcOrd="0" destOrd="0" presId="urn:microsoft.com/office/officeart/2005/8/layout/list1"/>
    <dgm:cxn modelId="{B228BB18-18CE-4679-82AC-8F9C45274710}" type="presParOf" srcId="{52B12FB0-E65D-4C77-A073-2C1B16180EA5}" destId="{F4CF5276-E047-4FC9-AB10-B11A7CDE504C}" srcOrd="1" destOrd="0" presId="urn:microsoft.com/office/officeart/2005/8/layout/list1"/>
    <dgm:cxn modelId="{783034A6-3B75-4065-A628-26135373A2C5}" type="presParOf" srcId="{57134483-C8C5-4263-B111-5C3A5CBFBFC4}" destId="{DFBD3E26-D9EC-4894-B9BE-D8F5EA420BC7}" srcOrd="5" destOrd="0" presId="urn:microsoft.com/office/officeart/2005/8/layout/list1"/>
    <dgm:cxn modelId="{C3A868E5-CA17-4525-8356-8B029A113B2C}" type="presParOf" srcId="{57134483-C8C5-4263-B111-5C3A5CBFBFC4}" destId="{14F03953-DEDB-4E8C-851C-D4086FFE9BD5}"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8E34D1E-D1AC-482F-91FA-3290156FEC83}" type="doc">
      <dgm:prSet loTypeId="urn:microsoft.com/office/officeart/2005/8/layout/vList2" loCatId="list" qsTypeId="urn:microsoft.com/office/officeart/2005/8/quickstyle/simple1" qsCatId="simple" csTypeId="urn:microsoft.com/office/officeart/2005/8/colors/accent2_2" csCatId="accent2"/>
      <dgm:spPr/>
      <dgm:t>
        <a:bodyPr/>
        <a:lstStyle/>
        <a:p>
          <a:endParaRPr lang="en-US"/>
        </a:p>
      </dgm:t>
    </dgm:pt>
    <dgm:pt modelId="{C1D61229-F08C-4DEC-ACFE-8FFBE9DDFC3F}">
      <dgm:prSet/>
      <dgm:spPr/>
      <dgm:t>
        <a:bodyPr/>
        <a:lstStyle/>
        <a:p>
          <a:r>
            <a:rPr lang="en-US"/>
            <a:t>Handwashing Facilities</a:t>
          </a:r>
        </a:p>
      </dgm:t>
    </dgm:pt>
    <dgm:pt modelId="{848CD962-7530-42DB-853E-B0B7DE0A975F}" type="parTrans" cxnId="{C2C5B248-F928-41E8-80EB-A03BD8E0EF0D}">
      <dgm:prSet/>
      <dgm:spPr/>
      <dgm:t>
        <a:bodyPr/>
        <a:lstStyle/>
        <a:p>
          <a:endParaRPr lang="en-US"/>
        </a:p>
      </dgm:t>
    </dgm:pt>
    <dgm:pt modelId="{BA1324AA-B74A-414F-B281-8E0ABAC6191E}" type="sibTrans" cxnId="{C2C5B248-F928-41E8-80EB-A03BD8E0EF0D}">
      <dgm:prSet/>
      <dgm:spPr/>
      <dgm:t>
        <a:bodyPr/>
        <a:lstStyle/>
        <a:p>
          <a:endParaRPr lang="en-US"/>
        </a:p>
      </dgm:t>
    </dgm:pt>
    <dgm:pt modelId="{52EB76F2-A1BD-475B-A00B-44651C51CA35}">
      <dgm:prSet/>
      <dgm:spPr/>
      <dgm:t>
        <a:bodyPr/>
        <a:lstStyle/>
        <a:p>
          <a:r>
            <a:rPr lang="en-US"/>
            <a:t>Must be near produce fields where employees are working</a:t>
          </a:r>
        </a:p>
      </dgm:t>
    </dgm:pt>
    <dgm:pt modelId="{B4F7EB37-C019-4E52-8896-8ABB2C63E042}" type="parTrans" cxnId="{ADD93900-57F1-4CE5-AB98-8BB14EFA7DED}">
      <dgm:prSet/>
      <dgm:spPr/>
      <dgm:t>
        <a:bodyPr/>
        <a:lstStyle/>
        <a:p>
          <a:endParaRPr lang="en-US"/>
        </a:p>
      </dgm:t>
    </dgm:pt>
    <dgm:pt modelId="{B8ACAE35-6F80-45F0-933B-E02DEF5DE788}" type="sibTrans" cxnId="{ADD93900-57F1-4CE5-AB98-8BB14EFA7DED}">
      <dgm:prSet/>
      <dgm:spPr/>
      <dgm:t>
        <a:bodyPr/>
        <a:lstStyle/>
        <a:p>
          <a:endParaRPr lang="en-US"/>
        </a:p>
      </dgm:t>
    </dgm:pt>
    <dgm:pt modelId="{F6006152-F7B7-442A-8937-41BB69987416}">
      <dgm:prSet/>
      <dgm:spPr/>
      <dgm:t>
        <a:bodyPr/>
        <a:lstStyle/>
        <a:p>
          <a:r>
            <a:rPr lang="en-US"/>
            <a:t>Must be well stocked</a:t>
          </a:r>
        </a:p>
      </dgm:t>
    </dgm:pt>
    <dgm:pt modelId="{10A1927D-CF25-4C23-BF65-1A75C00E0735}" type="parTrans" cxnId="{B18B2B5C-1FD2-4B98-8E4E-533A6A19B5C4}">
      <dgm:prSet/>
      <dgm:spPr/>
      <dgm:t>
        <a:bodyPr/>
        <a:lstStyle/>
        <a:p>
          <a:endParaRPr lang="en-US"/>
        </a:p>
      </dgm:t>
    </dgm:pt>
    <dgm:pt modelId="{B13877FC-DC85-49D3-8FEE-B7227D166A1D}" type="sibTrans" cxnId="{B18B2B5C-1FD2-4B98-8E4E-533A6A19B5C4}">
      <dgm:prSet/>
      <dgm:spPr/>
      <dgm:t>
        <a:bodyPr/>
        <a:lstStyle/>
        <a:p>
          <a:endParaRPr lang="en-US"/>
        </a:p>
      </dgm:t>
    </dgm:pt>
    <dgm:pt modelId="{5CC99E8B-B4D9-4858-A9BE-3734895254D9}">
      <dgm:prSet/>
      <dgm:spPr/>
      <dgm:t>
        <a:bodyPr/>
        <a:lstStyle/>
        <a:p>
          <a:r>
            <a:rPr lang="en-US"/>
            <a:t>Single use towels (i.e. paper towels)</a:t>
          </a:r>
        </a:p>
      </dgm:t>
    </dgm:pt>
    <dgm:pt modelId="{41855E07-6DFC-4720-8B32-BE4CA5961BA0}" type="parTrans" cxnId="{38A636D4-EAB0-4FDA-AC0B-7777AA6C8E40}">
      <dgm:prSet/>
      <dgm:spPr/>
      <dgm:t>
        <a:bodyPr/>
        <a:lstStyle/>
        <a:p>
          <a:endParaRPr lang="en-US"/>
        </a:p>
      </dgm:t>
    </dgm:pt>
    <dgm:pt modelId="{1F907314-CEF4-46D2-8ED4-732165757668}" type="sibTrans" cxnId="{38A636D4-EAB0-4FDA-AC0B-7777AA6C8E40}">
      <dgm:prSet/>
      <dgm:spPr/>
      <dgm:t>
        <a:bodyPr/>
        <a:lstStyle/>
        <a:p>
          <a:endParaRPr lang="en-US"/>
        </a:p>
      </dgm:t>
    </dgm:pt>
    <dgm:pt modelId="{7BE8E88E-12C7-4B23-89B6-739922A996EA}">
      <dgm:prSet/>
      <dgm:spPr/>
      <dgm:t>
        <a:bodyPr/>
        <a:lstStyle/>
        <a:p>
          <a:r>
            <a:rPr lang="en-US"/>
            <a:t>Emphasize why handwashing is important</a:t>
          </a:r>
        </a:p>
      </dgm:t>
    </dgm:pt>
    <dgm:pt modelId="{8DB0D2F1-F50E-4F10-B684-5127A9898B37}" type="parTrans" cxnId="{07566E1E-A082-4ED5-AA81-E588888A1103}">
      <dgm:prSet/>
      <dgm:spPr/>
      <dgm:t>
        <a:bodyPr/>
        <a:lstStyle/>
        <a:p>
          <a:endParaRPr lang="en-US"/>
        </a:p>
      </dgm:t>
    </dgm:pt>
    <dgm:pt modelId="{CD9F7EB8-BE20-4F3F-8ECC-CF37EB5D0B2D}" type="sibTrans" cxnId="{07566E1E-A082-4ED5-AA81-E588888A1103}">
      <dgm:prSet/>
      <dgm:spPr/>
      <dgm:t>
        <a:bodyPr/>
        <a:lstStyle/>
        <a:p>
          <a:endParaRPr lang="en-US"/>
        </a:p>
      </dgm:t>
    </dgm:pt>
    <dgm:pt modelId="{40EF8CE2-67E6-4FA0-A03A-15C65F7DCD7C}">
      <dgm:prSet/>
      <dgm:spPr/>
      <dgm:t>
        <a:bodyPr/>
        <a:lstStyle/>
        <a:p>
          <a:r>
            <a:rPr lang="en-US"/>
            <a:t>Toilet Facilities</a:t>
          </a:r>
        </a:p>
      </dgm:t>
    </dgm:pt>
    <dgm:pt modelId="{4B427924-0D5A-403B-A59E-242E4849AF75}" type="parTrans" cxnId="{D8E84C6A-BF7F-4586-B661-A1D51D1F7FFA}">
      <dgm:prSet/>
      <dgm:spPr/>
      <dgm:t>
        <a:bodyPr/>
        <a:lstStyle/>
        <a:p>
          <a:endParaRPr lang="en-US"/>
        </a:p>
      </dgm:t>
    </dgm:pt>
    <dgm:pt modelId="{E72E8717-259D-4643-9332-700E98A41AA4}" type="sibTrans" cxnId="{D8E84C6A-BF7F-4586-B661-A1D51D1F7FFA}">
      <dgm:prSet/>
      <dgm:spPr/>
      <dgm:t>
        <a:bodyPr/>
        <a:lstStyle/>
        <a:p>
          <a:endParaRPr lang="en-US"/>
        </a:p>
      </dgm:t>
    </dgm:pt>
    <dgm:pt modelId="{4E21769A-AE13-4057-B1FE-15682A627745}">
      <dgm:prSet/>
      <dgm:spPr/>
      <dgm:t>
        <a:bodyPr/>
        <a:lstStyle/>
        <a:p>
          <a:r>
            <a:rPr lang="en-US"/>
            <a:t>Must be within ¼ mile or 5 minute drive</a:t>
          </a:r>
        </a:p>
      </dgm:t>
    </dgm:pt>
    <dgm:pt modelId="{2F4FEA19-6CA0-45A3-B2BD-886EAB289B9A}" type="parTrans" cxnId="{8CA2D73E-EBC5-4823-8F64-DBCC7C18FBA6}">
      <dgm:prSet/>
      <dgm:spPr/>
      <dgm:t>
        <a:bodyPr/>
        <a:lstStyle/>
        <a:p>
          <a:endParaRPr lang="en-US"/>
        </a:p>
      </dgm:t>
    </dgm:pt>
    <dgm:pt modelId="{4386C121-E7F8-4EEC-966C-2243161F3919}" type="sibTrans" cxnId="{8CA2D73E-EBC5-4823-8F64-DBCC7C18FBA6}">
      <dgm:prSet/>
      <dgm:spPr/>
      <dgm:t>
        <a:bodyPr/>
        <a:lstStyle/>
        <a:p>
          <a:endParaRPr lang="en-US"/>
        </a:p>
      </dgm:t>
    </dgm:pt>
    <dgm:pt modelId="{BB5F0B18-A2CD-4767-BF05-3B280BB95CFA}">
      <dgm:prSet/>
      <dgm:spPr/>
      <dgm:t>
        <a:bodyPr/>
        <a:lstStyle/>
        <a:p>
          <a:r>
            <a:rPr lang="en-US"/>
            <a:t>Emphasize no bathroom use in the field- must be done in the toilet</a:t>
          </a:r>
        </a:p>
      </dgm:t>
    </dgm:pt>
    <dgm:pt modelId="{D5BF00D9-C038-43AA-BB79-9B80AED39441}" type="parTrans" cxnId="{E7475B3E-E9C4-42D8-874A-CED64A48819D}">
      <dgm:prSet/>
      <dgm:spPr/>
      <dgm:t>
        <a:bodyPr/>
        <a:lstStyle/>
        <a:p>
          <a:endParaRPr lang="en-US"/>
        </a:p>
      </dgm:t>
    </dgm:pt>
    <dgm:pt modelId="{FFA58050-977F-42F3-A186-2E5A478D73CC}" type="sibTrans" cxnId="{E7475B3E-E9C4-42D8-874A-CED64A48819D}">
      <dgm:prSet/>
      <dgm:spPr/>
      <dgm:t>
        <a:bodyPr/>
        <a:lstStyle/>
        <a:p>
          <a:endParaRPr lang="en-US"/>
        </a:p>
      </dgm:t>
    </dgm:pt>
    <dgm:pt modelId="{E033DCA7-4537-4A5E-BA6F-3EB4AB482F8A}" type="pres">
      <dgm:prSet presAssocID="{B8E34D1E-D1AC-482F-91FA-3290156FEC83}" presName="linear" presStyleCnt="0">
        <dgm:presLayoutVars>
          <dgm:animLvl val="lvl"/>
          <dgm:resizeHandles val="exact"/>
        </dgm:presLayoutVars>
      </dgm:prSet>
      <dgm:spPr/>
    </dgm:pt>
    <dgm:pt modelId="{75B56870-DAAA-4B6C-B9F6-41AC5B459B52}" type="pres">
      <dgm:prSet presAssocID="{C1D61229-F08C-4DEC-ACFE-8FFBE9DDFC3F}" presName="parentText" presStyleLbl="node1" presStyleIdx="0" presStyleCnt="2">
        <dgm:presLayoutVars>
          <dgm:chMax val="0"/>
          <dgm:bulletEnabled val="1"/>
        </dgm:presLayoutVars>
      </dgm:prSet>
      <dgm:spPr/>
    </dgm:pt>
    <dgm:pt modelId="{475B466E-6AFC-415D-82B7-0D7E642C634E}" type="pres">
      <dgm:prSet presAssocID="{C1D61229-F08C-4DEC-ACFE-8FFBE9DDFC3F}" presName="childText" presStyleLbl="revTx" presStyleIdx="0" presStyleCnt="2">
        <dgm:presLayoutVars>
          <dgm:bulletEnabled val="1"/>
        </dgm:presLayoutVars>
      </dgm:prSet>
      <dgm:spPr/>
    </dgm:pt>
    <dgm:pt modelId="{287D11DC-0F5E-4832-8D56-F5264EE4BCD1}" type="pres">
      <dgm:prSet presAssocID="{40EF8CE2-67E6-4FA0-A03A-15C65F7DCD7C}" presName="parentText" presStyleLbl="node1" presStyleIdx="1" presStyleCnt="2">
        <dgm:presLayoutVars>
          <dgm:chMax val="0"/>
          <dgm:bulletEnabled val="1"/>
        </dgm:presLayoutVars>
      </dgm:prSet>
      <dgm:spPr/>
    </dgm:pt>
    <dgm:pt modelId="{0A2A0867-C8F1-4949-840E-46BCC6F571B8}" type="pres">
      <dgm:prSet presAssocID="{40EF8CE2-67E6-4FA0-A03A-15C65F7DCD7C}" presName="childText" presStyleLbl="revTx" presStyleIdx="1" presStyleCnt="2">
        <dgm:presLayoutVars>
          <dgm:bulletEnabled val="1"/>
        </dgm:presLayoutVars>
      </dgm:prSet>
      <dgm:spPr/>
    </dgm:pt>
  </dgm:ptLst>
  <dgm:cxnLst>
    <dgm:cxn modelId="{ADD93900-57F1-4CE5-AB98-8BB14EFA7DED}" srcId="{C1D61229-F08C-4DEC-ACFE-8FFBE9DDFC3F}" destId="{52EB76F2-A1BD-475B-A00B-44651C51CA35}" srcOrd="0" destOrd="0" parTransId="{B4F7EB37-C019-4E52-8896-8ABB2C63E042}" sibTransId="{B8ACAE35-6F80-45F0-933B-E02DEF5DE788}"/>
    <dgm:cxn modelId="{180D6810-45EA-41CE-9B72-961DAD5E1FD3}" type="presOf" srcId="{52EB76F2-A1BD-475B-A00B-44651C51CA35}" destId="{475B466E-6AFC-415D-82B7-0D7E642C634E}" srcOrd="0" destOrd="0" presId="urn:microsoft.com/office/officeart/2005/8/layout/vList2"/>
    <dgm:cxn modelId="{07566E1E-A082-4ED5-AA81-E588888A1103}" srcId="{C1D61229-F08C-4DEC-ACFE-8FFBE9DDFC3F}" destId="{7BE8E88E-12C7-4B23-89B6-739922A996EA}" srcOrd="3" destOrd="0" parTransId="{8DB0D2F1-F50E-4F10-B684-5127A9898B37}" sibTransId="{CD9F7EB8-BE20-4F3F-8ECC-CF37EB5D0B2D}"/>
    <dgm:cxn modelId="{3949053C-115F-4A45-936B-AD56028F862F}" type="presOf" srcId="{BB5F0B18-A2CD-4767-BF05-3B280BB95CFA}" destId="{0A2A0867-C8F1-4949-840E-46BCC6F571B8}" srcOrd="0" destOrd="1" presId="urn:microsoft.com/office/officeart/2005/8/layout/vList2"/>
    <dgm:cxn modelId="{E7475B3E-E9C4-42D8-874A-CED64A48819D}" srcId="{40EF8CE2-67E6-4FA0-A03A-15C65F7DCD7C}" destId="{BB5F0B18-A2CD-4767-BF05-3B280BB95CFA}" srcOrd="1" destOrd="0" parTransId="{D5BF00D9-C038-43AA-BB79-9B80AED39441}" sibTransId="{FFA58050-977F-42F3-A186-2E5A478D73CC}"/>
    <dgm:cxn modelId="{8CA2D73E-EBC5-4823-8F64-DBCC7C18FBA6}" srcId="{40EF8CE2-67E6-4FA0-A03A-15C65F7DCD7C}" destId="{4E21769A-AE13-4057-B1FE-15682A627745}" srcOrd="0" destOrd="0" parTransId="{2F4FEA19-6CA0-45A3-B2BD-886EAB289B9A}" sibTransId="{4386C121-E7F8-4EEC-966C-2243161F3919}"/>
    <dgm:cxn modelId="{B18B2B5C-1FD2-4B98-8E4E-533A6A19B5C4}" srcId="{C1D61229-F08C-4DEC-ACFE-8FFBE9DDFC3F}" destId="{F6006152-F7B7-442A-8937-41BB69987416}" srcOrd="1" destOrd="0" parTransId="{10A1927D-CF25-4C23-BF65-1A75C00E0735}" sibTransId="{B13877FC-DC85-49D3-8FEE-B7227D166A1D}"/>
    <dgm:cxn modelId="{F993085E-3A7A-4521-A65D-922D4DFA575A}" type="presOf" srcId="{40EF8CE2-67E6-4FA0-A03A-15C65F7DCD7C}" destId="{287D11DC-0F5E-4832-8D56-F5264EE4BCD1}" srcOrd="0" destOrd="0" presId="urn:microsoft.com/office/officeart/2005/8/layout/vList2"/>
    <dgm:cxn modelId="{C2C5B248-F928-41E8-80EB-A03BD8E0EF0D}" srcId="{B8E34D1E-D1AC-482F-91FA-3290156FEC83}" destId="{C1D61229-F08C-4DEC-ACFE-8FFBE9DDFC3F}" srcOrd="0" destOrd="0" parTransId="{848CD962-7530-42DB-853E-B0B7DE0A975F}" sibTransId="{BA1324AA-B74A-414F-B281-8E0ABAC6191E}"/>
    <dgm:cxn modelId="{D8E84C6A-BF7F-4586-B661-A1D51D1F7FFA}" srcId="{B8E34D1E-D1AC-482F-91FA-3290156FEC83}" destId="{40EF8CE2-67E6-4FA0-A03A-15C65F7DCD7C}" srcOrd="1" destOrd="0" parTransId="{4B427924-0D5A-403B-A59E-242E4849AF75}" sibTransId="{E72E8717-259D-4643-9332-700E98A41AA4}"/>
    <dgm:cxn modelId="{97241E81-AAF3-4E03-8476-D258A213AEB0}" type="presOf" srcId="{B8E34D1E-D1AC-482F-91FA-3290156FEC83}" destId="{E033DCA7-4537-4A5E-BA6F-3EB4AB482F8A}" srcOrd="0" destOrd="0" presId="urn:microsoft.com/office/officeart/2005/8/layout/vList2"/>
    <dgm:cxn modelId="{9F345B93-76BD-476D-B950-2F9F392FBBA2}" type="presOf" srcId="{7BE8E88E-12C7-4B23-89B6-739922A996EA}" destId="{475B466E-6AFC-415D-82B7-0D7E642C634E}" srcOrd="0" destOrd="3" presId="urn:microsoft.com/office/officeart/2005/8/layout/vList2"/>
    <dgm:cxn modelId="{2F158EC0-1723-4317-A8C7-50B2D4054633}" type="presOf" srcId="{F6006152-F7B7-442A-8937-41BB69987416}" destId="{475B466E-6AFC-415D-82B7-0D7E642C634E}" srcOrd="0" destOrd="1" presId="urn:microsoft.com/office/officeart/2005/8/layout/vList2"/>
    <dgm:cxn modelId="{6B0A57CA-D556-48F0-BC81-720E03E1D543}" type="presOf" srcId="{5CC99E8B-B4D9-4858-A9BE-3734895254D9}" destId="{475B466E-6AFC-415D-82B7-0D7E642C634E}" srcOrd="0" destOrd="2" presId="urn:microsoft.com/office/officeart/2005/8/layout/vList2"/>
    <dgm:cxn modelId="{3C9FEED3-E83E-45E0-A738-F162E643FB0E}" type="presOf" srcId="{C1D61229-F08C-4DEC-ACFE-8FFBE9DDFC3F}" destId="{75B56870-DAAA-4B6C-B9F6-41AC5B459B52}" srcOrd="0" destOrd="0" presId="urn:microsoft.com/office/officeart/2005/8/layout/vList2"/>
    <dgm:cxn modelId="{38A636D4-EAB0-4FDA-AC0B-7777AA6C8E40}" srcId="{C1D61229-F08C-4DEC-ACFE-8FFBE9DDFC3F}" destId="{5CC99E8B-B4D9-4858-A9BE-3734895254D9}" srcOrd="2" destOrd="0" parTransId="{41855E07-6DFC-4720-8B32-BE4CA5961BA0}" sibTransId="{1F907314-CEF4-46D2-8ED4-732165757668}"/>
    <dgm:cxn modelId="{A98F34F1-ECAE-4ED2-9FCB-EA863CF6C4D9}" type="presOf" srcId="{4E21769A-AE13-4057-B1FE-15682A627745}" destId="{0A2A0867-C8F1-4949-840E-46BCC6F571B8}" srcOrd="0" destOrd="0" presId="urn:microsoft.com/office/officeart/2005/8/layout/vList2"/>
    <dgm:cxn modelId="{6AD53465-B8CB-47CB-B9D2-3F2F424FB4DF}" type="presParOf" srcId="{E033DCA7-4537-4A5E-BA6F-3EB4AB482F8A}" destId="{75B56870-DAAA-4B6C-B9F6-41AC5B459B52}" srcOrd="0" destOrd="0" presId="urn:microsoft.com/office/officeart/2005/8/layout/vList2"/>
    <dgm:cxn modelId="{54FFF4BC-F61F-4D78-B065-9030E55F49A0}" type="presParOf" srcId="{E033DCA7-4537-4A5E-BA6F-3EB4AB482F8A}" destId="{475B466E-6AFC-415D-82B7-0D7E642C634E}" srcOrd="1" destOrd="0" presId="urn:microsoft.com/office/officeart/2005/8/layout/vList2"/>
    <dgm:cxn modelId="{B57EC1AA-9079-4F52-A61F-6C45CA8817D1}" type="presParOf" srcId="{E033DCA7-4537-4A5E-BA6F-3EB4AB482F8A}" destId="{287D11DC-0F5E-4832-8D56-F5264EE4BCD1}" srcOrd="2" destOrd="0" presId="urn:microsoft.com/office/officeart/2005/8/layout/vList2"/>
    <dgm:cxn modelId="{A6E29654-A15D-44CA-9743-288A69C45F6A}" type="presParOf" srcId="{E033DCA7-4537-4A5E-BA6F-3EB4AB482F8A}" destId="{0A2A0867-C8F1-4949-840E-46BCC6F571B8}"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412A0A3-62BD-4543-A1BA-5EFAA068ED4B}" type="doc">
      <dgm:prSet loTypeId="urn:microsoft.com/office/officeart/2005/8/layout/process4" loCatId="process" qsTypeId="urn:microsoft.com/office/officeart/2005/8/quickstyle/simple4" qsCatId="simple" csTypeId="urn:microsoft.com/office/officeart/2005/8/colors/accent2_2" csCatId="accent2" phldr="1"/>
      <dgm:spPr/>
      <dgm:t>
        <a:bodyPr/>
        <a:lstStyle/>
        <a:p>
          <a:endParaRPr lang="en-US"/>
        </a:p>
      </dgm:t>
    </dgm:pt>
    <dgm:pt modelId="{78347B4C-5670-4766-9993-73771E4C9679}">
      <dgm:prSet/>
      <dgm:spPr/>
      <dgm:t>
        <a:bodyPr/>
        <a:lstStyle/>
        <a:p>
          <a:r>
            <a:rPr lang="en-US"/>
            <a:t>Wash and sanitize work surfaces, packing bins, utensils, etc.</a:t>
          </a:r>
        </a:p>
      </dgm:t>
    </dgm:pt>
    <dgm:pt modelId="{7F3FF706-E9BF-4CCF-981E-B4B3ED694AA7}" type="parTrans" cxnId="{EC36526D-AE8E-4D6D-9C83-94B035959D97}">
      <dgm:prSet/>
      <dgm:spPr/>
      <dgm:t>
        <a:bodyPr/>
        <a:lstStyle/>
        <a:p>
          <a:endParaRPr lang="en-US"/>
        </a:p>
      </dgm:t>
    </dgm:pt>
    <dgm:pt modelId="{84BDBEC9-DE0D-4D73-96F0-DF6B783D37F8}" type="sibTrans" cxnId="{EC36526D-AE8E-4D6D-9C83-94B035959D97}">
      <dgm:prSet/>
      <dgm:spPr/>
      <dgm:t>
        <a:bodyPr/>
        <a:lstStyle/>
        <a:p>
          <a:endParaRPr lang="en-US"/>
        </a:p>
      </dgm:t>
    </dgm:pt>
    <dgm:pt modelId="{9A497769-AE19-4085-BD31-EFDB359B7AD6}">
      <dgm:prSet/>
      <dgm:spPr/>
      <dgm:t>
        <a:bodyPr/>
        <a:lstStyle/>
        <a:p>
          <a:r>
            <a:rPr lang="en-US"/>
            <a:t>Pressure washing</a:t>
          </a:r>
        </a:p>
      </dgm:t>
    </dgm:pt>
    <dgm:pt modelId="{74CF6221-DA72-4C52-B734-94C3BF67B98C}" type="parTrans" cxnId="{1333C7DD-6929-4A7C-8462-FA253E7EA76D}">
      <dgm:prSet/>
      <dgm:spPr/>
      <dgm:t>
        <a:bodyPr/>
        <a:lstStyle/>
        <a:p>
          <a:endParaRPr lang="en-US"/>
        </a:p>
      </dgm:t>
    </dgm:pt>
    <dgm:pt modelId="{DE79C02A-390D-4976-A170-6FFD35CE2CAC}" type="sibTrans" cxnId="{1333C7DD-6929-4A7C-8462-FA253E7EA76D}">
      <dgm:prSet/>
      <dgm:spPr/>
      <dgm:t>
        <a:bodyPr/>
        <a:lstStyle/>
        <a:p>
          <a:endParaRPr lang="en-US"/>
        </a:p>
      </dgm:t>
    </dgm:pt>
    <dgm:pt modelId="{1FFB17DB-FA8E-4845-B6FD-5ED8E6142A00}">
      <dgm:prSet/>
      <dgm:spPr/>
      <dgm:t>
        <a:bodyPr/>
        <a:lstStyle/>
        <a:p>
          <a:r>
            <a:rPr lang="en-US"/>
            <a:t>Detergent</a:t>
          </a:r>
        </a:p>
      </dgm:t>
    </dgm:pt>
    <dgm:pt modelId="{EC424148-3EBA-442B-B28A-E784231B5130}" type="parTrans" cxnId="{E748EC1B-66DF-4F17-ABE6-5B1B0E20C279}">
      <dgm:prSet/>
      <dgm:spPr/>
      <dgm:t>
        <a:bodyPr/>
        <a:lstStyle/>
        <a:p>
          <a:endParaRPr lang="en-US"/>
        </a:p>
      </dgm:t>
    </dgm:pt>
    <dgm:pt modelId="{EC7C1567-A127-4707-91DB-7FCA17CD8341}" type="sibTrans" cxnId="{E748EC1B-66DF-4F17-ABE6-5B1B0E20C279}">
      <dgm:prSet/>
      <dgm:spPr/>
      <dgm:t>
        <a:bodyPr/>
        <a:lstStyle/>
        <a:p>
          <a:endParaRPr lang="en-US"/>
        </a:p>
      </dgm:t>
    </dgm:pt>
    <dgm:pt modelId="{113AF55C-9CB7-4D6B-AF95-87B1941DB43B}">
      <dgm:prSet/>
      <dgm:spPr/>
      <dgm:t>
        <a:bodyPr/>
        <a:lstStyle/>
        <a:p>
          <a:r>
            <a:rPr lang="en-US"/>
            <a:t>Type needed varies by situation</a:t>
          </a:r>
        </a:p>
      </dgm:t>
    </dgm:pt>
    <dgm:pt modelId="{FBE2C8FB-0BA8-4ECF-A795-ED26E31741E3}" type="parTrans" cxnId="{2CEB00DC-FA8C-492B-9E79-12056602C44E}">
      <dgm:prSet/>
      <dgm:spPr/>
      <dgm:t>
        <a:bodyPr/>
        <a:lstStyle/>
        <a:p>
          <a:endParaRPr lang="en-US"/>
        </a:p>
      </dgm:t>
    </dgm:pt>
    <dgm:pt modelId="{64E3DED5-E805-4C4D-AE69-760D5E9B5E83}" type="sibTrans" cxnId="{2CEB00DC-FA8C-492B-9E79-12056602C44E}">
      <dgm:prSet/>
      <dgm:spPr/>
      <dgm:t>
        <a:bodyPr/>
        <a:lstStyle/>
        <a:p>
          <a:endParaRPr lang="en-US"/>
        </a:p>
      </dgm:t>
    </dgm:pt>
    <dgm:pt modelId="{FE18BE73-A34F-4479-8738-D8DBD712F7CE}">
      <dgm:prSet/>
      <dgm:spPr/>
      <dgm:t>
        <a:bodyPr/>
        <a:lstStyle/>
        <a:p>
          <a:r>
            <a:rPr lang="en-US"/>
            <a:t>Sanitizer</a:t>
          </a:r>
        </a:p>
      </dgm:t>
    </dgm:pt>
    <dgm:pt modelId="{70C4650A-61E9-4F2E-A677-FFFB3CF8BDB8}" type="parTrans" cxnId="{E1F24839-2C3A-4184-AA21-863DDAE8B61A}">
      <dgm:prSet/>
      <dgm:spPr/>
      <dgm:t>
        <a:bodyPr/>
        <a:lstStyle/>
        <a:p>
          <a:endParaRPr lang="en-US"/>
        </a:p>
      </dgm:t>
    </dgm:pt>
    <dgm:pt modelId="{28296FD4-1963-4324-9F75-949F6A73D809}" type="sibTrans" cxnId="{E1F24839-2C3A-4184-AA21-863DDAE8B61A}">
      <dgm:prSet/>
      <dgm:spPr/>
      <dgm:t>
        <a:bodyPr/>
        <a:lstStyle/>
        <a:p>
          <a:endParaRPr lang="en-US"/>
        </a:p>
      </dgm:t>
    </dgm:pt>
    <dgm:pt modelId="{9B4E7976-FD1E-48FA-9CC0-DC9FE272FEAE}">
      <dgm:prSet/>
      <dgm:spPr/>
      <dgm:t>
        <a:bodyPr/>
        <a:lstStyle/>
        <a:p>
          <a:r>
            <a:rPr lang="en-US"/>
            <a:t>Strength needed varies by situation</a:t>
          </a:r>
        </a:p>
      </dgm:t>
    </dgm:pt>
    <dgm:pt modelId="{7750518D-66A6-4B1A-8F6E-DFD86438D9B3}" type="parTrans" cxnId="{E88A3680-0807-43B7-92AD-CFF3F892FAC7}">
      <dgm:prSet/>
      <dgm:spPr/>
      <dgm:t>
        <a:bodyPr/>
        <a:lstStyle/>
        <a:p>
          <a:endParaRPr lang="en-US"/>
        </a:p>
      </dgm:t>
    </dgm:pt>
    <dgm:pt modelId="{29757C1A-AB78-44A6-B1FF-9C73A0922952}" type="sibTrans" cxnId="{E88A3680-0807-43B7-92AD-CFF3F892FAC7}">
      <dgm:prSet/>
      <dgm:spPr/>
      <dgm:t>
        <a:bodyPr/>
        <a:lstStyle/>
        <a:p>
          <a:endParaRPr lang="en-US"/>
        </a:p>
      </dgm:t>
    </dgm:pt>
    <dgm:pt modelId="{4EB52996-28CA-4057-A1B6-C5DE65A7C5D3}">
      <dgm:prSet/>
      <dgm:spPr/>
      <dgm:t>
        <a:bodyPr/>
        <a:lstStyle/>
        <a:p>
          <a:r>
            <a:rPr lang="en-US" b="1" i="1" u="sng"/>
            <a:t>YOU CANNOT SANITIZE A DIRTY SURFACE!</a:t>
          </a:r>
          <a:endParaRPr lang="en-US"/>
        </a:p>
      </dgm:t>
    </dgm:pt>
    <dgm:pt modelId="{438C9CE2-CF71-49F9-918E-EC1297214948}" type="parTrans" cxnId="{525AF522-3A5D-427B-A6B6-89E83470C123}">
      <dgm:prSet/>
      <dgm:spPr/>
      <dgm:t>
        <a:bodyPr/>
        <a:lstStyle/>
        <a:p>
          <a:endParaRPr lang="en-US"/>
        </a:p>
      </dgm:t>
    </dgm:pt>
    <dgm:pt modelId="{8F0EAAE5-B36A-40D8-BC00-40EB7EE37E20}" type="sibTrans" cxnId="{525AF522-3A5D-427B-A6B6-89E83470C123}">
      <dgm:prSet/>
      <dgm:spPr/>
      <dgm:t>
        <a:bodyPr/>
        <a:lstStyle/>
        <a:p>
          <a:endParaRPr lang="en-US"/>
        </a:p>
      </dgm:t>
    </dgm:pt>
    <dgm:pt modelId="{7087F9B6-32BF-4B30-BD9D-44D760DCC9EA}" type="pres">
      <dgm:prSet presAssocID="{6412A0A3-62BD-4543-A1BA-5EFAA068ED4B}" presName="Name0" presStyleCnt="0">
        <dgm:presLayoutVars>
          <dgm:dir/>
          <dgm:animLvl val="lvl"/>
          <dgm:resizeHandles val="exact"/>
        </dgm:presLayoutVars>
      </dgm:prSet>
      <dgm:spPr/>
    </dgm:pt>
    <dgm:pt modelId="{FF8E6CE3-94B9-4736-A6A7-6F1B33EDE2D6}" type="pres">
      <dgm:prSet presAssocID="{4EB52996-28CA-4057-A1B6-C5DE65A7C5D3}" presName="boxAndChildren" presStyleCnt="0"/>
      <dgm:spPr/>
    </dgm:pt>
    <dgm:pt modelId="{8FA07866-06D7-4A41-882C-87B48BD8DBC1}" type="pres">
      <dgm:prSet presAssocID="{4EB52996-28CA-4057-A1B6-C5DE65A7C5D3}" presName="parentTextBox" presStyleLbl="node1" presStyleIdx="0" presStyleCnt="2"/>
      <dgm:spPr/>
    </dgm:pt>
    <dgm:pt modelId="{BA2F5097-C714-43D7-87E7-143023C068D1}" type="pres">
      <dgm:prSet presAssocID="{84BDBEC9-DE0D-4D73-96F0-DF6B783D37F8}" presName="sp" presStyleCnt="0"/>
      <dgm:spPr/>
    </dgm:pt>
    <dgm:pt modelId="{8882480F-1A97-44BB-8703-48B04C25A422}" type="pres">
      <dgm:prSet presAssocID="{78347B4C-5670-4766-9993-73771E4C9679}" presName="arrowAndChildren" presStyleCnt="0"/>
      <dgm:spPr/>
    </dgm:pt>
    <dgm:pt modelId="{A4DC81C2-D2D4-42A3-A5F6-0D1815805617}" type="pres">
      <dgm:prSet presAssocID="{78347B4C-5670-4766-9993-73771E4C9679}" presName="parentTextArrow" presStyleLbl="node1" presStyleIdx="0" presStyleCnt="2"/>
      <dgm:spPr/>
    </dgm:pt>
    <dgm:pt modelId="{0F790621-04FD-4860-886B-301898A45125}" type="pres">
      <dgm:prSet presAssocID="{78347B4C-5670-4766-9993-73771E4C9679}" presName="arrow" presStyleLbl="node1" presStyleIdx="1" presStyleCnt="2"/>
      <dgm:spPr/>
    </dgm:pt>
    <dgm:pt modelId="{16FC8217-D1FC-4753-BFD9-55B2677AE165}" type="pres">
      <dgm:prSet presAssocID="{78347B4C-5670-4766-9993-73771E4C9679}" presName="descendantArrow" presStyleCnt="0"/>
      <dgm:spPr/>
    </dgm:pt>
    <dgm:pt modelId="{0E9DBFDF-5EA1-4322-802D-2DA1ACAC8EED}" type="pres">
      <dgm:prSet presAssocID="{9A497769-AE19-4085-BD31-EFDB359B7AD6}" presName="childTextArrow" presStyleLbl="fgAccFollowNode1" presStyleIdx="0" presStyleCnt="3">
        <dgm:presLayoutVars>
          <dgm:bulletEnabled val="1"/>
        </dgm:presLayoutVars>
      </dgm:prSet>
      <dgm:spPr/>
    </dgm:pt>
    <dgm:pt modelId="{DE72F16F-C0B6-4625-9FCB-FE03CAB60BBF}" type="pres">
      <dgm:prSet presAssocID="{1FFB17DB-FA8E-4845-B6FD-5ED8E6142A00}" presName="childTextArrow" presStyleLbl="fgAccFollowNode1" presStyleIdx="1" presStyleCnt="3">
        <dgm:presLayoutVars>
          <dgm:bulletEnabled val="1"/>
        </dgm:presLayoutVars>
      </dgm:prSet>
      <dgm:spPr/>
    </dgm:pt>
    <dgm:pt modelId="{1BBC2C82-91DD-493D-B759-42C75DFA1646}" type="pres">
      <dgm:prSet presAssocID="{FE18BE73-A34F-4479-8738-D8DBD712F7CE}" presName="childTextArrow" presStyleLbl="fgAccFollowNode1" presStyleIdx="2" presStyleCnt="3">
        <dgm:presLayoutVars>
          <dgm:bulletEnabled val="1"/>
        </dgm:presLayoutVars>
      </dgm:prSet>
      <dgm:spPr/>
    </dgm:pt>
  </dgm:ptLst>
  <dgm:cxnLst>
    <dgm:cxn modelId="{5C215817-C7ED-490E-8084-61960ED1AE72}" type="presOf" srcId="{6412A0A3-62BD-4543-A1BA-5EFAA068ED4B}" destId="{7087F9B6-32BF-4B30-BD9D-44D760DCC9EA}" srcOrd="0" destOrd="0" presId="urn:microsoft.com/office/officeart/2005/8/layout/process4"/>
    <dgm:cxn modelId="{E748EC1B-66DF-4F17-ABE6-5B1B0E20C279}" srcId="{78347B4C-5670-4766-9993-73771E4C9679}" destId="{1FFB17DB-FA8E-4845-B6FD-5ED8E6142A00}" srcOrd="1" destOrd="0" parTransId="{EC424148-3EBA-442B-B28A-E784231B5130}" sibTransId="{EC7C1567-A127-4707-91DB-7FCA17CD8341}"/>
    <dgm:cxn modelId="{525AF522-3A5D-427B-A6B6-89E83470C123}" srcId="{6412A0A3-62BD-4543-A1BA-5EFAA068ED4B}" destId="{4EB52996-28CA-4057-A1B6-C5DE65A7C5D3}" srcOrd="1" destOrd="0" parTransId="{438C9CE2-CF71-49F9-918E-EC1297214948}" sibTransId="{8F0EAAE5-B36A-40D8-BC00-40EB7EE37E20}"/>
    <dgm:cxn modelId="{E1F24839-2C3A-4184-AA21-863DDAE8B61A}" srcId="{78347B4C-5670-4766-9993-73771E4C9679}" destId="{FE18BE73-A34F-4479-8738-D8DBD712F7CE}" srcOrd="2" destOrd="0" parTransId="{70C4650A-61E9-4F2E-A677-FFFB3CF8BDB8}" sibTransId="{28296FD4-1963-4324-9F75-949F6A73D809}"/>
    <dgm:cxn modelId="{2748FA39-0073-4E66-89EC-DCE428819619}" type="presOf" srcId="{1FFB17DB-FA8E-4845-B6FD-5ED8E6142A00}" destId="{DE72F16F-C0B6-4625-9FCB-FE03CAB60BBF}" srcOrd="0" destOrd="0" presId="urn:microsoft.com/office/officeart/2005/8/layout/process4"/>
    <dgm:cxn modelId="{5F362F60-4393-44EC-92F4-96A51D5FB0D6}" type="presOf" srcId="{FE18BE73-A34F-4479-8738-D8DBD712F7CE}" destId="{1BBC2C82-91DD-493D-B759-42C75DFA1646}" srcOrd="0" destOrd="0" presId="urn:microsoft.com/office/officeart/2005/8/layout/process4"/>
    <dgm:cxn modelId="{EC36526D-AE8E-4D6D-9C83-94B035959D97}" srcId="{6412A0A3-62BD-4543-A1BA-5EFAA068ED4B}" destId="{78347B4C-5670-4766-9993-73771E4C9679}" srcOrd="0" destOrd="0" parTransId="{7F3FF706-E9BF-4CCF-981E-B4B3ED694AA7}" sibTransId="{84BDBEC9-DE0D-4D73-96F0-DF6B783D37F8}"/>
    <dgm:cxn modelId="{796DAB58-0A68-4A8B-BFFA-5011E17BF965}" type="presOf" srcId="{78347B4C-5670-4766-9993-73771E4C9679}" destId="{A4DC81C2-D2D4-42A3-A5F6-0D1815805617}" srcOrd="0" destOrd="0" presId="urn:microsoft.com/office/officeart/2005/8/layout/process4"/>
    <dgm:cxn modelId="{E88A3680-0807-43B7-92AD-CFF3F892FAC7}" srcId="{FE18BE73-A34F-4479-8738-D8DBD712F7CE}" destId="{9B4E7976-FD1E-48FA-9CC0-DC9FE272FEAE}" srcOrd="0" destOrd="0" parTransId="{7750518D-66A6-4B1A-8F6E-DFD86438D9B3}" sibTransId="{29757C1A-AB78-44A6-B1FF-9C73A0922952}"/>
    <dgm:cxn modelId="{FC286CA6-5362-44CB-BE15-0C53A8610160}" type="presOf" srcId="{78347B4C-5670-4766-9993-73771E4C9679}" destId="{0F790621-04FD-4860-886B-301898A45125}" srcOrd="1" destOrd="0" presId="urn:microsoft.com/office/officeart/2005/8/layout/process4"/>
    <dgm:cxn modelId="{623AA7C5-9990-4F75-8A81-ABC5FBDC2290}" type="presOf" srcId="{9B4E7976-FD1E-48FA-9CC0-DC9FE272FEAE}" destId="{1BBC2C82-91DD-493D-B759-42C75DFA1646}" srcOrd="0" destOrd="1" presId="urn:microsoft.com/office/officeart/2005/8/layout/process4"/>
    <dgm:cxn modelId="{9C788CD2-1FFA-4BC6-B4DB-FC37BFF14CF9}" type="presOf" srcId="{113AF55C-9CB7-4D6B-AF95-87B1941DB43B}" destId="{DE72F16F-C0B6-4625-9FCB-FE03CAB60BBF}" srcOrd="0" destOrd="1" presId="urn:microsoft.com/office/officeart/2005/8/layout/process4"/>
    <dgm:cxn modelId="{2CEB00DC-FA8C-492B-9E79-12056602C44E}" srcId="{1FFB17DB-FA8E-4845-B6FD-5ED8E6142A00}" destId="{113AF55C-9CB7-4D6B-AF95-87B1941DB43B}" srcOrd="0" destOrd="0" parTransId="{FBE2C8FB-0BA8-4ECF-A795-ED26E31741E3}" sibTransId="{64E3DED5-E805-4C4D-AE69-760D5E9B5E83}"/>
    <dgm:cxn modelId="{1333C7DD-6929-4A7C-8462-FA253E7EA76D}" srcId="{78347B4C-5670-4766-9993-73771E4C9679}" destId="{9A497769-AE19-4085-BD31-EFDB359B7AD6}" srcOrd="0" destOrd="0" parTransId="{74CF6221-DA72-4C52-B734-94C3BF67B98C}" sibTransId="{DE79C02A-390D-4976-A170-6FFD35CE2CAC}"/>
    <dgm:cxn modelId="{717BCFDD-B3E7-4C4A-A87B-2135FDCC21CE}" type="presOf" srcId="{4EB52996-28CA-4057-A1B6-C5DE65A7C5D3}" destId="{8FA07866-06D7-4A41-882C-87B48BD8DBC1}" srcOrd="0" destOrd="0" presId="urn:microsoft.com/office/officeart/2005/8/layout/process4"/>
    <dgm:cxn modelId="{BC2BB4FF-08D5-4BD3-ABF9-9FB6C2499FB3}" type="presOf" srcId="{9A497769-AE19-4085-BD31-EFDB359B7AD6}" destId="{0E9DBFDF-5EA1-4322-802D-2DA1ACAC8EED}" srcOrd="0" destOrd="0" presId="urn:microsoft.com/office/officeart/2005/8/layout/process4"/>
    <dgm:cxn modelId="{672813EF-F7C1-461A-A5CB-D06CDAE3F5D6}" type="presParOf" srcId="{7087F9B6-32BF-4B30-BD9D-44D760DCC9EA}" destId="{FF8E6CE3-94B9-4736-A6A7-6F1B33EDE2D6}" srcOrd="0" destOrd="0" presId="urn:microsoft.com/office/officeart/2005/8/layout/process4"/>
    <dgm:cxn modelId="{27B59E48-BDBD-4B6C-BBAC-21B30137F77D}" type="presParOf" srcId="{FF8E6CE3-94B9-4736-A6A7-6F1B33EDE2D6}" destId="{8FA07866-06D7-4A41-882C-87B48BD8DBC1}" srcOrd="0" destOrd="0" presId="urn:microsoft.com/office/officeart/2005/8/layout/process4"/>
    <dgm:cxn modelId="{7216E4F7-0327-4F9C-B6C6-5F4381327394}" type="presParOf" srcId="{7087F9B6-32BF-4B30-BD9D-44D760DCC9EA}" destId="{BA2F5097-C714-43D7-87E7-143023C068D1}" srcOrd="1" destOrd="0" presId="urn:microsoft.com/office/officeart/2005/8/layout/process4"/>
    <dgm:cxn modelId="{65973735-B771-4EE8-A6A4-1784384EF2A5}" type="presParOf" srcId="{7087F9B6-32BF-4B30-BD9D-44D760DCC9EA}" destId="{8882480F-1A97-44BB-8703-48B04C25A422}" srcOrd="2" destOrd="0" presId="urn:microsoft.com/office/officeart/2005/8/layout/process4"/>
    <dgm:cxn modelId="{B0A2DD44-0C3D-4702-8223-8699DE7F9728}" type="presParOf" srcId="{8882480F-1A97-44BB-8703-48B04C25A422}" destId="{A4DC81C2-D2D4-42A3-A5F6-0D1815805617}" srcOrd="0" destOrd="0" presId="urn:microsoft.com/office/officeart/2005/8/layout/process4"/>
    <dgm:cxn modelId="{229E575D-E167-4E90-AB31-2D332DBA430B}" type="presParOf" srcId="{8882480F-1A97-44BB-8703-48B04C25A422}" destId="{0F790621-04FD-4860-886B-301898A45125}" srcOrd="1" destOrd="0" presId="urn:microsoft.com/office/officeart/2005/8/layout/process4"/>
    <dgm:cxn modelId="{F9A29E93-05B2-4D89-9E62-EFFCF02A4CA2}" type="presParOf" srcId="{8882480F-1A97-44BB-8703-48B04C25A422}" destId="{16FC8217-D1FC-4753-BFD9-55B2677AE165}" srcOrd="2" destOrd="0" presId="urn:microsoft.com/office/officeart/2005/8/layout/process4"/>
    <dgm:cxn modelId="{AD37D11B-B3E0-4440-BF6E-33EDF370CA1F}" type="presParOf" srcId="{16FC8217-D1FC-4753-BFD9-55B2677AE165}" destId="{0E9DBFDF-5EA1-4322-802D-2DA1ACAC8EED}" srcOrd="0" destOrd="0" presId="urn:microsoft.com/office/officeart/2005/8/layout/process4"/>
    <dgm:cxn modelId="{0B0B8445-3E8F-47A0-8FD8-5CC275443C46}" type="presParOf" srcId="{16FC8217-D1FC-4753-BFD9-55B2677AE165}" destId="{DE72F16F-C0B6-4625-9FCB-FE03CAB60BBF}" srcOrd="1" destOrd="0" presId="urn:microsoft.com/office/officeart/2005/8/layout/process4"/>
    <dgm:cxn modelId="{3DE0F750-6E27-4047-B201-D7AE92A72A8E}" type="presParOf" srcId="{16FC8217-D1FC-4753-BFD9-55B2677AE165}" destId="{1BBC2C82-91DD-493D-B759-42C75DFA1646}" srcOrd="2"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A49AA75-F366-4CCC-A2A1-D9007C99C5C9}"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3B474C25-407B-4B88-B9EC-021B57AA8F1F}">
      <dgm:prSet/>
      <dgm:spPr/>
      <dgm:t>
        <a:bodyPr/>
        <a:lstStyle/>
        <a:p>
          <a:r>
            <a:rPr lang="en-US"/>
            <a:t>Do not reuse</a:t>
          </a:r>
        </a:p>
      </dgm:t>
    </dgm:pt>
    <dgm:pt modelId="{D7C50030-575E-4E3A-A956-661E67B91FE0}" type="parTrans" cxnId="{2118D7EF-E581-4973-B539-84C59858EB69}">
      <dgm:prSet/>
      <dgm:spPr/>
      <dgm:t>
        <a:bodyPr/>
        <a:lstStyle/>
        <a:p>
          <a:endParaRPr lang="en-US"/>
        </a:p>
      </dgm:t>
    </dgm:pt>
    <dgm:pt modelId="{01C29D65-D5A3-4875-BD4F-44093853AD67}" type="sibTrans" cxnId="{2118D7EF-E581-4973-B539-84C59858EB69}">
      <dgm:prSet/>
      <dgm:spPr/>
      <dgm:t>
        <a:bodyPr/>
        <a:lstStyle/>
        <a:p>
          <a:endParaRPr lang="en-US"/>
        </a:p>
      </dgm:t>
    </dgm:pt>
    <dgm:pt modelId="{9CCD4A65-53EB-4DAA-8607-C42C0CDF8D73}">
      <dgm:prSet/>
      <dgm:spPr/>
      <dgm:t>
        <a:bodyPr/>
        <a:lstStyle/>
        <a:p>
          <a:r>
            <a:rPr lang="en-US"/>
            <a:t>Do not reuse produce containers</a:t>
          </a:r>
        </a:p>
      </dgm:t>
    </dgm:pt>
    <dgm:pt modelId="{ED1ECCF5-7D37-44DC-97D1-E561C2976E26}" type="parTrans" cxnId="{9B4BBF66-E418-4F21-B55F-54325D2AC062}">
      <dgm:prSet/>
      <dgm:spPr/>
      <dgm:t>
        <a:bodyPr/>
        <a:lstStyle/>
        <a:p>
          <a:endParaRPr lang="en-US"/>
        </a:p>
      </dgm:t>
    </dgm:pt>
    <dgm:pt modelId="{9A15137F-3981-460F-9CCE-E66D8E50832B}" type="sibTrans" cxnId="{9B4BBF66-E418-4F21-B55F-54325D2AC062}">
      <dgm:prSet/>
      <dgm:spPr/>
      <dgm:t>
        <a:bodyPr/>
        <a:lstStyle/>
        <a:p>
          <a:endParaRPr lang="en-US"/>
        </a:p>
      </dgm:t>
    </dgm:pt>
    <dgm:pt modelId="{9F1B5DFB-E429-4216-AC7C-5B07AF3E72DA}">
      <dgm:prSet/>
      <dgm:spPr/>
      <dgm:t>
        <a:bodyPr/>
        <a:lstStyle/>
        <a:p>
          <a:r>
            <a:rPr lang="en-US" dirty="0"/>
            <a:t>Wash/Sanitize Equipment</a:t>
          </a:r>
        </a:p>
      </dgm:t>
    </dgm:pt>
    <dgm:pt modelId="{7CBBE7ED-D2A9-4E0F-B0A4-0A4DD77441B2}" type="parTrans" cxnId="{1E04433E-208C-4F09-B46E-A06096EA3437}">
      <dgm:prSet/>
      <dgm:spPr/>
      <dgm:t>
        <a:bodyPr/>
        <a:lstStyle/>
        <a:p>
          <a:endParaRPr lang="en-US"/>
        </a:p>
      </dgm:t>
    </dgm:pt>
    <dgm:pt modelId="{81106B5C-59E0-4A14-A477-630F0303BD3E}" type="sibTrans" cxnId="{1E04433E-208C-4F09-B46E-A06096EA3437}">
      <dgm:prSet/>
      <dgm:spPr/>
      <dgm:t>
        <a:bodyPr/>
        <a:lstStyle/>
        <a:p>
          <a:endParaRPr lang="en-US"/>
        </a:p>
      </dgm:t>
    </dgm:pt>
    <dgm:pt modelId="{DF6566EE-0371-436E-B577-8B347AC1B2B0}">
      <dgm:prSet/>
      <dgm:spPr/>
      <dgm:t>
        <a:bodyPr/>
        <a:lstStyle/>
        <a:p>
          <a:r>
            <a:rPr lang="en-US" dirty="0"/>
            <a:t>Make sure everything you use at the farmers market can be washed and sanitized</a:t>
          </a:r>
        </a:p>
      </dgm:t>
    </dgm:pt>
    <dgm:pt modelId="{B56C3881-AFC3-4C1C-873A-4EE24F4D46DD}" type="parTrans" cxnId="{6D4A8477-C423-4D8D-B3B5-A0C1E9DF6992}">
      <dgm:prSet/>
      <dgm:spPr/>
      <dgm:t>
        <a:bodyPr/>
        <a:lstStyle/>
        <a:p>
          <a:endParaRPr lang="en-US"/>
        </a:p>
      </dgm:t>
    </dgm:pt>
    <dgm:pt modelId="{31D98AA2-5EE4-4E5A-A8E9-20ACC33BE833}" type="sibTrans" cxnId="{6D4A8477-C423-4D8D-B3B5-A0C1E9DF6992}">
      <dgm:prSet/>
      <dgm:spPr/>
      <dgm:t>
        <a:bodyPr/>
        <a:lstStyle/>
        <a:p>
          <a:endParaRPr lang="en-US"/>
        </a:p>
      </dgm:t>
    </dgm:pt>
    <dgm:pt modelId="{226A58CF-BD1B-40AC-9DF6-F3D3BC48663D}">
      <dgm:prSet/>
      <dgm:spPr/>
      <dgm:t>
        <a:bodyPr/>
        <a:lstStyle/>
        <a:p>
          <a:r>
            <a:rPr lang="en-US"/>
            <a:t>Display baskets, cloths, tables, etc</a:t>
          </a:r>
        </a:p>
      </dgm:t>
    </dgm:pt>
    <dgm:pt modelId="{FB06F6B6-1CB7-4B4F-8CDF-ADCE3033DCD6}" type="parTrans" cxnId="{70C0BDC6-9F24-437C-9275-ED1148E5EEA3}">
      <dgm:prSet/>
      <dgm:spPr/>
      <dgm:t>
        <a:bodyPr/>
        <a:lstStyle/>
        <a:p>
          <a:endParaRPr lang="en-US"/>
        </a:p>
      </dgm:t>
    </dgm:pt>
    <dgm:pt modelId="{B724FADB-8A94-4A01-AEAA-6D857DFA9A3A}" type="sibTrans" cxnId="{70C0BDC6-9F24-437C-9275-ED1148E5EEA3}">
      <dgm:prSet/>
      <dgm:spPr/>
      <dgm:t>
        <a:bodyPr/>
        <a:lstStyle/>
        <a:p>
          <a:endParaRPr lang="en-US"/>
        </a:p>
      </dgm:t>
    </dgm:pt>
    <dgm:pt modelId="{3C5E1813-0DB0-40F7-988D-8CC163AEF8F1}">
      <dgm:prSet/>
      <dgm:spPr/>
      <dgm:t>
        <a:bodyPr/>
        <a:lstStyle/>
        <a:p>
          <a:r>
            <a:rPr lang="en-US"/>
            <a:t>Anything that produce touches needs to be able to be cleaned and sanitized</a:t>
          </a:r>
        </a:p>
      </dgm:t>
    </dgm:pt>
    <dgm:pt modelId="{CAB93ACA-9555-4F9C-A54A-6C2FF19F52DA}" type="parTrans" cxnId="{A53BC0D7-4334-49F0-990A-397724688057}">
      <dgm:prSet/>
      <dgm:spPr/>
      <dgm:t>
        <a:bodyPr/>
        <a:lstStyle/>
        <a:p>
          <a:endParaRPr lang="en-US"/>
        </a:p>
      </dgm:t>
    </dgm:pt>
    <dgm:pt modelId="{8F2A92C4-D684-4FEE-858D-0204EC0E776E}" type="sibTrans" cxnId="{A53BC0D7-4334-49F0-990A-397724688057}">
      <dgm:prSet/>
      <dgm:spPr/>
      <dgm:t>
        <a:bodyPr/>
        <a:lstStyle/>
        <a:p>
          <a:endParaRPr lang="en-US"/>
        </a:p>
      </dgm:t>
    </dgm:pt>
    <dgm:pt modelId="{BBCB6C89-6BF2-4406-8A9C-45B1006F2D63}">
      <dgm:prSet/>
      <dgm:spPr/>
      <dgm:t>
        <a:bodyPr/>
        <a:lstStyle/>
        <a:p>
          <a:r>
            <a:rPr lang="en-US" dirty="0"/>
            <a:t>Wash Produce</a:t>
          </a:r>
        </a:p>
      </dgm:t>
    </dgm:pt>
    <dgm:pt modelId="{D4577340-2560-40D2-B8F1-D70B29236047}" type="parTrans" cxnId="{B1777FA8-583A-454C-81F1-DD5A20C5899B}">
      <dgm:prSet/>
      <dgm:spPr/>
      <dgm:t>
        <a:bodyPr/>
        <a:lstStyle/>
        <a:p>
          <a:endParaRPr lang="en-US"/>
        </a:p>
      </dgm:t>
    </dgm:pt>
    <dgm:pt modelId="{D1AD5589-943C-4B96-A7F1-11592C95EC2B}" type="sibTrans" cxnId="{B1777FA8-583A-454C-81F1-DD5A20C5899B}">
      <dgm:prSet/>
      <dgm:spPr/>
      <dgm:t>
        <a:bodyPr/>
        <a:lstStyle/>
        <a:p>
          <a:endParaRPr lang="en-US"/>
        </a:p>
      </dgm:t>
    </dgm:pt>
    <dgm:pt modelId="{8BD79C93-2B9A-4F87-8602-C92225F77EAD}">
      <dgm:prSet/>
      <dgm:spPr/>
      <dgm:t>
        <a:bodyPr/>
        <a:lstStyle/>
        <a:p>
          <a:r>
            <a:rPr lang="en-US"/>
            <a:t>Encourage people to wash produce before consuming- no matter what</a:t>
          </a:r>
        </a:p>
      </dgm:t>
    </dgm:pt>
    <dgm:pt modelId="{82E0CED2-F76A-4036-BDE1-D3835A8E1BB0}" type="parTrans" cxnId="{25BB0E79-B172-4C53-AAEE-2E1CA131697E}">
      <dgm:prSet/>
      <dgm:spPr/>
      <dgm:t>
        <a:bodyPr/>
        <a:lstStyle/>
        <a:p>
          <a:endParaRPr lang="en-US"/>
        </a:p>
      </dgm:t>
    </dgm:pt>
    <dgm:pt modelId="{2B3042BF-004D-41DC-875D-3BDEE162FEED}" type="sibTrans" cxnId="{25BB0E79-B172-4C53-AAEE-2E1CA131697E}">
      <dgm:prSet/>
      <dgm:spPr/>
      <dgm:t>
        <a:bodyPr/>
        <a:lstStyle/>
        <a:p>
          <a:endParaRPr lang="en-US"/>
        </a:p>
      </dgm:t>
    </dgm:pt>
    <dgm:pt modelId="{A6EF455D-4004-4028-BC43-E03FADC8673E}">
      <dgm:prSet/>
      <dgm:spPr/>
      <dgm:t>
        <a:bodyPr/>
        <a:lstStyle/>
        <a:p>
          <a:r>
            <a:rPr lang="en-US"/>
            <a:t>How many times do apples/tomatoes get handled before purchase? Customers “feeling” them</a:t>
          </a:r>
        </a:p>
      </dgm:t>
    </dgm:pt>
    <dgm:pt modelId="{A49254B6-9673-4775-A1B7-FEB35FE31D0F}" type="parTrans" cxnId="{6A87298B-82B0-44A4-A8BC-96B50E7F6F49}">
      <dgm:prSet/>
      <dgm:spPr/>
      <dgm:t>
        <a:bodyPr/>
        <a:lstStyle/>
        <a:p>
          <a:endParaRPr lang="en-US"/>
        </a:p>
      </dgm:t>
    </dgm:pt>
    <dgm:pt modelId="{DA25E6C7-9496-4F59-95A4-2086C67240C6}" type="sibTrans" cxnId="{6A87298B-82B0-44A4-A8BC-96B50E7F6F49}">
      <dgm:prSet/>
      <dgm:spPr/>
      <dgm:t>
        <a:bodyPr/>
        <a:lstStyle/>
        <a:p>
          <a:endParaRPr lang="en-US"/>
        </a:p>
      </dgm:t>
    </dgm:pt>
    <dgm:pt modelId="{AD460770-6C57-4495-986E-5313B3CBE6B0}" type="pres">
      <dgm:prSet presAssocID="{AA49AA75-F366-4CCC-A2A1-D9007C99C5C9}" presName="linear" presStyleCnt="0">
        <dgm:presLayoutVars>
          <dgm:dir/>
          <dgm:animLvl val="lvl"/>
          <dgm:resizeHandles val="exact"/>
        </dgm:presLayoutVars>
      </dgm:prSet>
      <dgm:spPr/>
    </dgm:pt>
    <dgm:pt modelId="{C9B5C634-59C7-44D3-A2DE-CCA12E3855CE}" type="pres">
      <dgm:prSet presAssocID="{3B474C25-407B-4B88-B9EC-021B57AA8F1F}" presName="parentLin" presStyleCnt="0"/>
      <dgm:spPr/>
    </dgm:pt>
    <dgm:pt modelId="{51BFE3E7-7D86-4841-BF2C-21AEDF54823F}" type="pres">
      <dgm:prSet presAssocID="{3B474C25-407B-4B88-B9EC-021B57AA8F1F}" presName="parentLeftMargin" presStyleLbl="node1" presStyleIdx="0" presStyleCnt="3"/>
      <dgm:spPr/>
    </dgm:pt>
    <dgm:pt modelId="{E97650ED-99ED-4CB5-9EB2-33F89B900246}" type="pres">
      <dgm:prSet presAssocID="{3B474C25-407B-4B88-B9EC-021B57AA8F1F}" presName="parentText" presStyleLbl="node1" presStyleIdx="0" presStyleCnt="3">
        <dgm:presLayoutVars>
          <dgm:chMax val="0"/>
          <dgm:bulletEnabled val="1"/>
        </dgm:presLayoutVars>
      </dgm:prSet>
      <dgm:spPr/>
    </dgm:pt>
    <dgm:pt modelId="{352D596B-8416-4015-801A-DD21CC067080}" type="pres">
      <dgm:prSet presAssocID="{3B474C25-407B-4B88-B9EC-021B57AA8F1F}" presName="negativeSpace" presStyleCnt="0"/>
      <dgm:spPr/>
    </dgm:pt>
    <dgm:pt modelId="{B4E5F9C4-E853-403E-9944-203A9BC421C0}" type="pres">
      <dgm:prSet presAssocID="{3B474C25-407B-4B88-B9EC-021B57AA8F1F}" presName="childText" presStyleLbl="conFgAcc1" presStyleIdx="0" presStyleCnt="3">
        <dgm:presLayoutVars>
          <dgm:bulletEnabled val="1"/>
        </dgm:presLayoutVars>
      </dgm:prSet>
      <dgm:spPr/>
    </dgm:pt>
    <dgm:pt modelId="{BC24AFBF-D6B2-4511-BB48-DC3338D8FE36}" type="pres">
      <dgm:prSet presAssocID="{01C29D65-D5A3-4875-BD4F-44093853AD67}" presName="spaceBetweenRectangles" presStyleCnt="0"/>
      <dgm:spPr/>
    </dgm:pt>
    <dgm:pt modelId="{3ECC26D6-C004-4539-9B53-05E968CD6DA9}" type="pres">
      <dgm:prSet presAssocID="{9F1B5DFB-E429-4216-AC7C-5B07AF3E72DA}" presName="parentLin" presStyleCnt="0"/>
      <dgm:spPr/>
    </dgm:pt>
    <dgm:pt modelId="{9BEA5CAD-5138-408A-A0F0-77A3DB50062F}" type="pres">
      <dgm:prSet presAssocID="{9F1B5DFB-E429-4216-AC7C-5B07AF3E72DA}" presName="parentLeftMargin" presStyleLbl="node1" presStyleIdx="0" presStyleCnt="3"/>
      <dgm:spPr/>
    </dgm:pt>
    <dgm:pt modelId="{68E10E9C-923A-4E26-B670-AAB069542F8D}" type="pres">
      <dgm:prSet presAssocID="{9F1B5DFB-E429-4216-AC7C-5B07AF3E72DA}" presName="parentText" presStyleLbl="node1" presStyleIdx="1" presStyleCnt="3">
        <dgm:presLayoutVars>
          <dgm:chMax val="0"/>
          <dgm:bulletEnabled val="1"/>
        </dgm:presLayoutVars>
      </dgm:prSet>
      <dgm:spPr/>
    </dgm:pt>
    <dgm:pt modelId="{C2DD9C85-514F-4C1A-AADF-519458C6C55B}" type="pres">
      <dgm:prSet presAssocID="{9F1B5DFB-E429-4216-AC7C-5B07AF3E72DA}" presName="negativeSpace" presStyleCnt="0"/>
      <dgm:spPr/>
    </dgm:pt>
    <dgm:pt modelId="{928541B7-2FE8-4842-9AC9-60ED41AD63CC}" type="pres">
      <dgm:prSet presAssocID="{9F1B5DFB-E429-4216-AC7C-5B07AF3E72DA}" presName="childText" presStyleLbl="conFgAcc1" presStyleIdx="1" presStyleCnt="3">
        <dgm:presLayoutVars>
          <dgm:bulletEnabled val="1"/>
        </dgm:presLayoutVars>
      </dgm:prSet>
      <dgm:spPr/>
    </dgm:pt>
    <dgm:pt modelId="{B670A4F0-D788-42AB-AA1B-D8FFCF305CEE}" type="pres">
      <dgm:prSet presAssocID="{81106B5C-59E0-4A14-A477-630F0303BD3E}" presName="spaceBetweenRectangles" presStyleCnt="0"/>
      <dgm:spPr/>
    </dgm:pt>
    <dgm:pt modelId="{781D56C2-F5D5-4521-96E0-2494D5AF1489}" type="pres">
      <dgm:prSet presAssocID="{BBCB6C89-6BF2-4406-8A9C-45B1006F2D63}" presName="parentLin" presStyleCnt="0"/>
      <dgm:spPr/>
    </dgm:pt>
    <dgm:pt modelId="{2D3D8702-FD66-42A0-8888-B0E2F77FEC84}" type="pres">
      <dgm:prSet presAssocID="{BBCB6C89-6BF2-4406-8A9C-45B1006F2D63}" presName="parentLeftMargin" presStyleLbl="node1" presStyleIdx="1" presStyleCnt="3"/>
      <dgm:spPr/>
    </dgm:pt>
    <dgm:pt modelId="{4AC13679-3D56-4032-BF57-C937CF5892C3}" type="pres">
      <dgm:prSet presAssocID="{BBCB6C89-6BF2-4406-8A9C-45B1006F2D63}" presName="parentText" presStyleLbl="node1" presStyleIdx="2" presStyleCnt="3">
        <dgm:presLayoutVars>
          <dgm:chMax val="0"/>
          <dgm:bulletEnabled val="1"/>
        </dgm:presLayoutVars>
      </dgm:prSet>
      <dgm:spPr/>
    </dgm:pt>
    <dgm:pt modelId="{D08B5082-C3C7-460E-B562-422D00B7B648}" type="pres">
      <dgm:prSet presAssocID="{BBCB6C89-6BF2-4406-8A9C-45B1006F2D63}" presName="negativeSpace" presStyleCnt="0"/>
      <dgm:spPr/>
    </dgm:pt>
    <dgm:pt modelId="{C897A3B7-21DF-4D17-989E-F7C2E18FDFFC}" type="pres">
      <dgm:prSet presAssocID="{BBCB6C89-6BF2-4406-8A9C-45B1006F2D63}" presName="childText" presStyleLbl="conFgAcc1" presStyleIdx="2" presStyleCnt="3">
        <dgm:presLayoutVars>
          <dgm:bulletEnabled val="1"/>
        </dgm:presLayoutVars>
      </dgm:prSet>
      <dgm:spPr/>
    </dgm:pt>
  </dgm:ptLst>
  <dgm:cxnLst>
    <dgm:cxn modelId="{B7B27F28-A9FC-4953-B6EE-7F9AAE4A1B93}" type="presOf" srcId="{3B474C25-407B-4B88-B9EC-021B57AA8F1F}" destId="{51BFE3E7-7D86-4841-BF2C-21AEDF54823F}" srcOrd="0" destOrd="0" presId="urn:microsoft.com/office/officeart/2005/8/layout/list1"/>
    <dgm:cxn modelId="{30E4B92D-07A1-495D-9D06-9ECB42B17685}" type="presOf" srcId="{3B474C25-407B-4B88-B9EC-021B57AA8F1F}" destId="{E97650ED-99ED-4CB5-9EB2-33F89B900246}" srcOrd="1" destOrd="0" presId="urn:microsoft.com/office/officeart/2005/8/layout/list1"/>
    <dgm:cxn modelId="{1E04433E-208C-4F09-B46E-A06096EA3437}" srcId="{AA49AA75-F366-4CCC-A2A1-D9007C99C5C9}" destId="{9F1B5DFB-E429-4216-AC7C-5B07AF3E72DA}" srcOrd="1" destOrd="0" parTransId="{7CBBE7ED-D2A9-4E0F-B0A4-0A4DD77441B2}" sibTransId="{81106B5C-59E0-4A14-A477-630F0303BD3E}"/>
    <dgm:cxn modelId="{9B4BBF66-E418-4F21-B55F-54325D2AC062}" srcId="{3B474C25-407B-4B88-B9EC-021B57AA8F1F}" destId="{9CCD4A65-53EB-4DAA-8607-C42C0CDF8D73}" srcOrd="0" destOrd="0" parTransId="{ED1ECCF5-7D37-44DC-97D1-E561C2976E26}" sibTransId="{9A15137F-3981-460F-9CCE-E66D8E50832B}"/>
    <dgm:cxn modelId="{2EC8394A-0FC3-4E5B-BA68-36EA7C4367B5}" type="presOf" srcId="{9CCD4A65-53EB-4DAA-8607-C42C0CDF8D73}" destId="{B4E5F9C4-E853-403E-9944-203A9BC421C0}" srcOrd="0" destOrd="0" presId="urn:microsoft.com/office/officeart/2005/8/layout/list1"/>
    <dgm:cxn modelId="{A059BF4A-63B5-4A54-B3F5-D420A7BCECF3}" type="presOf" srcId="{AA49AA75-F366-4CCC-A2A1-D9007C99C5C9}" destId="{AD460770-6C57-4495-986E-5313B3CBE6B0}" srcOrd="0" destOrd="0" presId="urn:microsoft.com/office/officeart/2005/8/layout/list1"/>
    <dgm:cxn modelId="{36512C6D-7883-4CAA-9124-2525F4FE0D8A}" type="presOf" srcId="{A6EF455D-4004-4028-BC43-E03FADC8673E}" destId="{C897A3B7-21DF-4D17-989E-F7C2E18FDFFC}" srcOrd="0" destOrd="1" presId="urn:microsoft.com/office/officeart/2005/8/layout/list1"/>
    <dgm:cxn modelId="{3349B576-3429-427E-BEB1-2836451C7CCA}" type="presOf" srcId="{9F1B5DFB-E429-4216-AC7C-5B07AF3E72DA}" destId="{9BEA5CAD-5138-408A-A0F0-77A3DB50062F}" srcOrd="0" destOrd="0" presId="urn:microsoft.com/office/officeart/2005/8/layout/list1"/>
    <dgm:cxn modelId="{6D4A8477-C423-4D8D-B3B5-A0C1E9DF6992}" srcId="{9F1B5DFB-E429-4216-AC7C-5B07AF3E72DA}" destId="{DF6566EE-0371-436E-B577-8B347AC1B2B0}" srcOrd="0" destOrd="0" parTransId="{B56C3881-AFC3-4C1C-873A-4EE24F4D46DD}" sibTransId="{31D98AA2-5EE4-4E5A-A8E9-20ACC33BE833}"/>
    <dgm:cxn modelId="{BF8E0258-6D20-4B95-A4C1-813CD8F09E90}" type="presOf" srcId="{3C5E1813-0DB0-40F7-988D-8CC163AEF8F1}" destId="{928541B7-2FE8-4842-9AC9-60ED41AD63CC}" srcOrd="0" destOrd="2" presId="urn:microsoft.com/office/officeart/2005/8/layout/list1"/>
    <dgm:cxn modelId="{25BB0E79-B172-4C53-AAEE-2E1CA131697E}" srcId="{BBCB6C89-6BF2-4406-8A9C-45B1006F2D63}" destId="{8BD79C93-2B9A-4F87-8602-C92225F77EAD}" srcOrd="0" destOrd="0" parTransId="{82E0CED2-F76A-4036-BDE1-D3835A8E1BB0}" sibTransId="{2B3042BF-004D-41DC-875D-3BDEE162FEED}"/>
    <dgm:cxn modelId="{7297FC84-E946-48F3-B7C5-605C75D60A8F}" type="presOf" srcId="{8BD79C93-2B9A-4F87-8602-C92225F77EAD}" destId="{C897A3B7-21DF-4D17-989E-F7C2E18FDFFC}" srcOrd="0" destOrd="0" presId="urn:microsoft.com/office/officeart/2005/8/layout/list1"/>
    <dgm:cxn modelId="{6A87298B-82B0-44A4-A8BC-96B50E7F6F49}" srcId="{8BD79C93-2B9A-4F87-8602-C92225F77EAD}" destId="{A6EF455D-4004-4028-BC43-E03FADC8673E}" srcOrd="0" destOrd="0" parTransId="{A49254B6-9673-4775-A1B7-FEB35FE31D0F}" sibTransId="{DA25E6C7-9496-4F59-95A4-2086C67240C6}"/>
    <dgm:cxn modelId="{6A1C0CA2-A5DB-4FCD-B347-74745F1107E7}" type="presOf" srcId="{BBCB6C89-6BF2-4406-8A9C-45B1006F2D63}" destId="{4AC13679-3D56-4032-BF57-C937CF5892C3}" srcOrd="1" destOrd="0" presId="urn:microsoft.com/office/officeart/2005/8/layout/list1"/>
    <dgm:cxn modelId="{B1777FA8-583A-454C-81F1-DD5A20C5899B}" srcId="{AA49AA75-F366-4CCC-A2A1-D9007C99C5C9}" destId="{BBCB6C89-6BF2-4406-8A9C-45B1006F2D63}" srcOrd="2" destOrd="0" parTransId="{D4577340-2560-40D2-B8F1-D70B29236047}" sibTransId="{D1AD5589-943C-4B96-A7F1-11592C95EC2B}"/>
    <dgm:cxn modelId="{FC3B1FA9-A695-4020-8DB9-74C09C34A97E}" type="presOf" srcId="{9F1B5DFB-E429-4216-AC7C-5B07AF3E72DA}" destId="{68E10E9C-923A-4E26-B670-AAB069542F8D}" srcOrd="1" destOrd="0" presId="urn:microsoft.com/office/officeart/2005/8/layout/list1"/>
    <dgm:cxn modelId="{49282DAC-5FE7-4AC5-8D70-B8C74ECF641F}" type="presOf" srcId="{BBCB6C89-6BF2-4406-8A9C-45B1006F2D63}" destId="{2D3D8702-FD66-42A0-8888-B0E2F77FEC84}" srcOrd="0" destOrd="0" presId="urn:microsoft.com/office/officeart/2005/8/layout/list1"/>
    <dgm:cxn modelId="{70C0BDC6-9F24-437C-9275-ED1148E5EEA3}" srcId="{DF6566EE-0371-436E-B577-8B347AC1B2B0}" destId="{226A58CF-BD1B-40AC-9DF6-F3D3BC48663D}" srcOrd="0" destOrd="0" parTransId="{FB06F6B6-1CB7-4B4F-8CDF-ADCE3033DCD6}" sibTransId="{B724FADB-8A94-4A01-AEAA-6D857DFA9A3A}"/>
    <dgm:cxn modelId="{A53BC0D7-4334-49F0-990A-397724688057}" srcId="{DF6566EE-0371-436E-B577-8B347AC1B2B0}" destId="{3C5E1813-0DB0-40F7-988D-8CC163AEF8F1}" srcOrd="1" destOrd="0" parTransId="{CAB93ACA-9555-4F9C-A54A-6C2FF19F52DA}" sibTransId="{8F2A92C4-D684-4FEE-858D-0204EC0E776E}"/>
    <dgm:cxn modelId="{0FE716D8-BC91-4EDE-984A-CE61BABEFE1A}" type="presOf" srcId="{DF6566EE-0371-436E-B577-8B347AC1B2B0}" destId="{928541B7-2FE8-4842-9AC9-60ED41AD63CC}" srcOrd="0" destOrd="0" presId="urn:microsoft.com/office/officeart/2005/8/layout/list1"/>
    <dgm:cxn modelId="{3D25C8E1-B14A-494F-BC86-B8A972A72160}" type="presOf" srcId="{226A58CF-BD1B-40AC-9DF6-F3D3BC48663D}" destId="{928541B7-2FE8-4842-9AC9-60ED41AD63CC}" srcOrd="0" destOrd="1" presId="urn:microsoft.com/office/officeart/2005/8/layout/list1"/>
    <dgm:cxn modelId="{2118D7EF-E581-4973-B539-84C59858EB69}" srcId="{AA49AA75-F366-4CCC-A2A1-D9007C99C5C9}" destId="{3B474C25-407B-4B88-B9EC-021B57AA8F1F}" srcOrd="0" destOrd="0" parTransId="{D7C50030-575E-4E3A-A956-661E67B91FE0}" sibTransId="{01C29D65-D5A3-4875-BD4F-44093853AD67}"/>
    <dgm:cxn modelId="{3321BA17-080E-441F-9D2C-C2F965D8C4C9}" type="presParOf" srcId="{AD460770-6C57-4495-986E-5313B3CBE6B0}" destId="{C9B5C634-59C7-44D3-A2DE-CCA12E3855CE}" srcOrd="0" destOrd="0" presId="urn:microsoft.com/office/officeart/2005/8/layout/list1"/>
    <dgm:cxn modelId="{71C5CB0C-5DC9-4A40-B1EA-E4E1F10AA81B}" type="presParOf" srcId="{C9B5C634-59C7-44D3-A2DE-CCA12E3855CE}" destId="{51BFE3E7-7D86-4841-BF2C-21AEDF54823F}" srcOrd="0" destOrd="0" presId="urn:microsoft.com/office/officeart/2005/8/layout/list1"/>
    <dgm:cxn modelId="{4FC055B9-8ECB-49A2-9487-471610FB2EAA}" type="presParOf" srcId="{C9B5C634-59C7-44D3-A2DE-CCA12E3855CE}" destId="{E97650ED-99ED-4CB5-9EB2-33F89B900246}" srcOrd="1" destOrd="0" presId="urn:microsoft.com/office/officeart/2005/8/layout/list1"/>
    <dgm:cxn modelId="{EDB18661-2C99-46EA-9FF6-DA13C758AB04}" type="presParOf" srcId="{AD460770-6C57-4495-986E-5313B3CBE6B0}" destId="{352D596B-8416-4015-801A-DD21CC067080}" srcOrd="1" destOrd="0" presId="urn:microsoft.com/office/officeart/2005/8/layout/list1"/>
    <dgm:cxn modelId="{288CC603-0B5E-4F71-939F-92FC46EC691C}" type="presParOf" srcId="{AD460770-6C57-4495-986E-5313B3CBE6B0}" destId="{B4E5F9C4-E853-403E-9944-203A9BC421C0}" srcOrd="2" destOrd="0" presId="urn:microsoft.com/office/officeart/2005/8/layout/list1"/>
    <dgm:cxn modelId="{B327E297-3CA7-436A-8888-3694F7837AFD}" type="presParOf" srcId="{AD460770-6C57-4495-986E-5313B3CBE6B0}" destId="{BC24AFBF-D6B2-4511-BB48-DC3338D8FE36}" srcOrd="3" destOrd="0" presId="urn:microsoft.com/office/officeart/2005/8/layout/list1"/>
    <dgm:cxn modelId="{3C16C526-3805-4E32-865D-563D517087FC}" type="presParOf" srcId="{AD460770-6C57-4495-986E-5313B3CBE6B0}" destId="{3ECC26D6-C004-4539-9B53-05E968CD6DA9}" srcOrd="4" destOrd="0" presId="urn:microsoft.com/office/officeart/2005/8/layout/list1"/>
    <dgm:cxn modelId="{BBC8FB84-0666-4903-A12E-6B79A4DF956F}" type="presParOf" srcId="{3ECC26D6-C004-4539-9B53-05E968CD6DA9}" destId="{9BEA5CAD-5138-408A-A0F0-77A3DB50062F}" srcOrd="0" destOrd="0" presId="urn:microsoft.com/office/officeart/2005/8/layout/list1"/>
    <dgm:cxn modelId="{77AA0C4A-2B79-4FED-B9BC-9DF4D69E97E2}" type="presParOf" srcId="{3ECC26D6-C004-4539-9B53-05E968CD6DA9}" destId="{68E10E9C-923A-4E26-B670-AAB069542F8D}" srcOrd="1" destOrd="0" presId="urn:microsoft.com/office/officeart/2005/8/layout/list1"/>
    <dgm:cxn modelId="{A9CD3D15-B60D-4F91-94B9-8B36787BD6CB}" type="presParOf" srcId="{AD460770-6C57-4495-986E-5313B3CBE6B0}" destId="{C2DD9C85-514F-4C1A-AADF-519458C6C55B}" srcOrd="5" destOrd="0" presId="urn:microsoft.com/office/officeart/2005/8/layout/list1"/>
    <dgm:cxn modelId="{2F3ED2B6-77B7-4977-8E4D-5363F77121CB}" type="presParOf" srcId="{AD460770-6C57-4495-986E-5313B3CBE6B0}" destId="{928541B7-2FE8-4842-9AC9-60ED41AD63CC}" srcOrd="6" destOrd="0" presId="urn:microsoft.com/office/officeart/2005/8/layout/list1"/>
    <dgm:cxn modelId="{77FB59C6-280A-4084-8DF6-81D00E562FCE}" type="presParOf" srcId="{AD460770-6C57-4495-986E-5313B3CBE6B0}" destId="{B670A4F0-D788-42AB-AA1B-D8FFCF305CEE}" srcOrd="7" destOrd="0" presId="urn:microsoft.com/office/officeart/2005/8/layout/list1"/>
    <dgm:cxn modelId="{4EFB3265-25E6-468E-8A62-984E86F2863A}" type="presParOf" srcId="{AD460770-6C57-4495-986E-5313B3CBE6B0}" destId="{781D56C2-F5D5-4521-96E0-2494D5AF1489}" srcOrd="8" destOrd="0" presId="urn:microsoft.com/office/officeart/2005/8/layout/list1"/>
    <dgm:cxn modelId="{B311ADFF-1B34-4FAD-B976-BA514B964438}" type="presParOf" srcId="{781D56C2-F5D5-4521-96E0-2494D5AF1489}" destId="{2D3D8702-FD66-42A0-8888-B0E2F77FEC84}" srcOrd="0" destOrd="0" presId="urn:microsoft.com/office/officeart/2005/8/layout/list1"/>
    <dgm:cxn modelId="{49EB6E04-9471-43DB-819F-6CA8CBAAC432}" type="presParOf" srcId="{781D56C2-F5D5-4521-96E0-2494D5AF1489}" destId="{4AC13679-3D56-4032-BF57-C937CF5892C3}" srcOrd="1" destOrd="0" presId="urn:microsoft.com/office/officeart/2005/8/layout/list1"/>
    <dgm:cxn modelId="{B6D91E83-895A-4B56-934C-C44D1371E6A6}" type="presParOf" srcId="{AD460770-6C57-4495-986E-5313B3CBE6B0}" destId="{D08B5082-C3C7-460E-B562-422D00B7B648}" srcOrd="9" destOrd="0" presId="urn:microsoft.com/office/officeart/2005/8/layout/list1"/>
    <dgm:cxn modelId="{59C1C9EA-199F-4983-9ABD-14A3CCFF2138}" type="presParOf" srcId="{AD460770-6C57-4495-986E-5313B3CBE6B0}" destId="{C897A3B7-21DF-4D17-989E-F7C2E18FDFFC}"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D3F7E7D-969A-47FB-8D92-F3088863E6A3}" type="doc">
      <dgm:prSet loTypeId="urn:microsoft.com/office/officeart/2005/8/layout/list1" loCatId="list" qsTypeId="urn:microsoft.com/office/officeart/2005/8/quickstyle/simple4" qsCatId="simple" csTypeId="urn:microsoft.com/office/officeart/2005/8/colors/accent2_2" csCatId="accent2" phldr="1"/>
      <dgm:spPr/>
      <dgm:t>
        <a:bodyPr/>
        <a:lstStyle/>
        <a:p>
          <a:endParaRPr lang="en-US"/>
        </a:p>
      </dgm:t>
    </dgm:pt>
    <dgm:pt modelId="{9108F8DD-1A78-4C23-9785-E50D68DFFB1B}">
      <dgm:prSet/>
      <dgm:spPr/>
      <dgm:t>
        <a:bodyPr/>
        <a:lstStyle/>
        <a:p>
          <a:r>
            <a:rPr lang="en-US"/>
            <a:t>Food Safety Plan</a:t>
          </a:r>
        </a:p>
      </dgm:t>
    </dgm:pt>
    <dgm:pt modelId="{5A0C401E-4181-4694-A4E0-341E1C6760F8}" type="parTrans" cxnId="{E5E662F0-FE35-4BF0-90F3-ED8B523D0699}">
      <dgm:prSet/>
      <dgm:spPr/>
      <dgm:t>
        <a:bodyPr/>
        <a:lstStyle/>
        <a:p>
          <a:endParaRPr lang="en-US"/>
        </a:p>
      </dgm:t>
    </dgm:pt>
    <dgm:pt modelId="{4035CF0D-E3F9-4EA5-9109-49C3BDA6412A}" type="sibTrans" cxnId="{E5E662F0-FE35-4BF0-90F3-ED8B523D0699}">
      <dgm:prSet/>
      <dgm:spPr/>
      <dgm:t>
        <a:bodyPr/>
        <a:lstStyle/>
        <a:p>
          <a:endParaRPr lang="en-US"/>
        </a:p>
      </dgm:t>
    </dgm:pt>
    <dgm:pt modelId="{C8D8AA72-352B-4A14-B6DC-42474F46B3CC}">
      <dgm:prSet/>
      <dgm:spPr/>
      <dgm:t>
        <a:bodyPr/>
        <a:lstStyle/>
        <a:p>
          <a:r>
            <a:rPr lang="en-US"/>
            <a:t>Think through flow on your farm</a:t>
          </a:r>
        </a:p>
      </dgm:t>
    </dgm:pt>
    <dgm:pt modelId="{E32C10BC-1B6C-4CE1-9F80-0C398EDB5CC4}" type="parTrans" cxnId="{13B380F1-34C4-40DF-ADBB-87334B0CA2B0}">
      <dgm:prSet/>
      <dgm:spPr/>
      <dgm:t>
        <a:bodyPr/>
        <a:lstStyle/>
        <a:p>
          <a:endParaRPr lang="en-US"/>
        </a:p>
      </dgm:t>
    </dgm:pt>
    <dgm:pt modelId="{B280566A-40B3-4770-A06E-0A56629AA1A0}" type="sibTrans" cxnId="{13B380F1-34C4-40DF-ADBB-87334B0CA2B0}">
      <dgm:prSet/>
      <dgm:spPr/>
      <dgm:t>
        <a:bodyPr/>
        <a:lstStyle/>
        <a:p>
          <a:endParaRPr lang="en-US"/>
        </a:p>
      </dgm:t>
    </dgm:pt>
    <dgm:pt modelId="{2AF79FC4-E86D-40FC-A167-744ADDB99BDB}">
      <dgm:prSet/>
      <dgm:spPr/>
      <dgm:t>
        <a:bodyPr/>
        <a:lstStyle/>
        <a:p>
          <a:r>
            <a:rPr lang="en-US"/>
            <a:t>What happens where and where possible contamination could occur</a:t>
          </a:r>
        </a:p>
      </dgm:t>
    </dgm:pt>
    <dgm:pt modelId="{C1C9A843-5A8F-4F37-8392-F15B6349EE07}" type="parTrans" cxnId="{DF462921-A4E5-4D50-B181-85E21CB53845}">
      <dgm:prSet/>
      <dgm:spPr/>
      <dgm:t>
        <a:bodyPr/>
        <a:lstStyle/>
        <a:p>
          <a:endParaRPr lang="en-US"/>
        </a:p>
      </dgm:t>
    </dgm:pt>
    <dgm:pt modelId="{BC4CAAEA-21E3-4B26-BFA6-1BB1D8354375}" type="sibTrans" cxnId="{DF462921-A4E5-4D50-B181-85E21CB53845}">
      <dgm:prSet/>
      <dgm:spPr/>
      <dgm:t>
        <a:bodyPr/>
        <a:lstStyle/>
        <a:p>
          <a:endParaRPr lang="en-US"/>
        </a:p>
      </dgm:t>
    </dgm:pt>
    <dgm:pt modelId="{4FF4F418-20F4-4DDB-AB85-87370A61A5C2}">
      <dgm:prSet/>
      <dgm:spPr/>
      <dgm:t>
        <a:bodyPr/>
        <a:lstStyle/>
        <a:p>
          <a:r>
            <a:rPr lang="en-US" dirty="0"/>
            <a:t>Enhancing the Safety of Locally Grown Produce Training</a:t>
          </a:r>
        </a:p>
      </dgm:t>
    </dgm:pt>
    <dgm:pt modelId="{31EB5BA6-16A1-4A41-B2D1-A9BB7286E433}" type="parTrans" cxnId="{9AC5C7D9-5C55-4ADE-94FF-7A67D107356C}">
      <dgm:prSet/>
      <dgm:spPr/>
      <dgm:t>
        <a:bodyPr/>
        <a:lstStyle/>
        <a:p>
          <a:endParaRPr lang="en-US"/>
        </a:p>
      </dgm:t>
    </dgm:pt>
    <dgm:pt modelId="{204EF38B-27B3-4073-8FBF-8BFB90F70E1A}" type="sibTrans" cxnId="{9AC5C7D9-5C55-4ADE-94FF-7A67D107356C}">
      <dgm:prSet/>
      <dgm:spPr/>
      <dgm:t>
        <a:bodyPr/>
        <a:lstStyle/>
        <a:p>
          <a:endParaRPr lang="en-US"/>
        </a:p>
      </dgm:t>
    </dgm:pt>
    <dgm:pt modelId="{C7869C80-D0AB-4A76-ADD2-81C620650BF7}">
      <dgm:prSet/>
      <dgm:spPr/>
      <dgm:t>
        <a:bodyPr/>
        <a:lstStyle/>
        <a:p>
          <a:r>
            <a:rPr lang="en-US"/>
            <a:t>VT resources</a:t>
          </a:r>
        </a:p>
      </dgm:t>
    </dgm:pt>
    <dgm:pt modelId="{BE2B8D60-E0D7-476F-95FE-F9FA2601890E}" type="parTrans" cxnId="{D642C7C3-854A-438C-8995-A56CA898A3AF}">
      <dgm:prSet/>
      <dgm:spPr/>
      <dgm:t>
        <a:bodyPr/>
        <a:lstStyle/>
        <a:p>
          <a:endParaRPr lang="en-US"/>
        </a:p>
      </dgm:t>
    </dgm:pt>
    <dgm:pt modelId="{325BEE05-13BA-4536-A221-3A009636A8C6}" type="sibTrans" cxnId="{D642C7C3-854A-438C-8995-A56CA898A3AF}">
      <dgm:prSet/>
      <dgm:spPr/>
      <dgm:t>
        <a:bodyPr/>
        <a:lstStyle/>
        <a:p>
          <a:endParaRPr lang="en-US"/>
        </a:p>
      </dgm:t>
    </dgm:pt>
    <dgm:pt modelId="{183CA7CA-D474-4A27-AA22-BEEA8ED24E27}">
      <dgm:prSet/>
      <dgm:spPr/>
      <dgm:t>
        <a:bodyPr/>
        <a:lstStyle/>
        <a:p>
          <a:r>
            <a:rPr lang="en-US" dirty="0">
              <a:hlinkClick xmlns:r="http://schemas.openxmlformats.org/officeDocument/2006/relationships" r:id="rId1"/>
            </a:rPr>
            <a:t>https://www.hort.vt.edu/producesafety/producers/index.html</a:t>
          </a:r>
          <a:endParaRPr lang="en-US" dirty="0"/>
        </a:p>
      </dgm:t>
    </dgm:pt>
    <dgm:pt modelId="{2F59BAE9-15E8-489C-A6BB-AAAEE17C5DCD}" type="parTrans" cxnId="{87398576-8FB4-4EB3-A7FE-17658CA8289E}">
      <dgm:prSet/>
      <dgm:spPr/>
      <dgm:t>
        <a:bodyPr/>
        <a:lstStyle/>
        <a:p>
          <a:endParaRPr lang="en-US"/>
        </a:p>
      </dgm:t>
    </dgm:pt>
    <dgm:pt modelId="{F9E74B3B-9562-48BB-84F6-89726FA517A0}" type="sibTrans" cxnId="{87398576-8FB4-4EB3-A7FE-17658CA8289E}">
      <dgm:prSet/>
      <dgm:spPr/>
      <dgm:t>
        <a:bodyPr/>
        <a:lstStyle/>
        <a:p>
          <a:endParaRPr lang="en-US"/>
        </a:p>
      </dgm:t>
    </dgm:pt>
    <dgm:pt modelId="{41B97B73-03B7-404F-8ADA-7F664FFC012A}">
      <dgm:prSet/>
      <dgm:spPr/>
      <dgm:t>
        <a:bodyPr/>
        <a:lstStyle/>
        <a:p>
          <a:r>
            <a:rPr lang="en-US" dirty="0"/>
            <a:t>Virginia Cooperative Extension training by Fresh Produce Food safety Team</a:t>
          </a:r>
        </a:p>
      </dgm:t>
    </dgm:pt>
    <dgm:pt modelId="{65121D05-B33E-4CD0-AB1E-A925B95FD3C2}" type="parTrans" cxnId="{BAE3B83C-C0EF-4CBE-AAD4-2C9A0FD2CCEB}">
      <dgm:prSet/>
      <dgm:spPr/>
      <dgm:t>
        <a:bodyPr/>
        <a:lstStyle/>
        <a:p>
          <a:endParaRPr lang="en-US"/>
        </a:p>
      </dgm:t>
    </dgm:pt>
    <dgm:pt modelId="{54BAD4B5-18B9-4A3D-874A-2D22B7BCB662}" type="sibTrans" cxnId="{BAE3B83C-C0EF-4CBE-AAD4-2C9A0FD2CCEB}">
      <dgm:prSet/>
      <dgm:spPr/>
      <dgm:t>
        <a:bodyPr/>
        <a:lstStyle/>
        <a:p>
          <a:endParaRPr lang="en-US"/>
        </a:p>
      </dgm:t>
    </dgm:pt>
    <dgm:pt modelId="{5A83774D-6581-43EE-8DF6-3256E85F8E71}" type="pres">
      <dgm:prSet presAssocID="{1D3F7E7D-969A-47FB-8D92-F3088863E6A3}" presName="linear" presStyleCnt="0">
        <dgm:presLayoutVars>
          <dgm:dir/>
          <dgm:animLvl val="lvl"/>
          <dgm:resizeHandles val="exact"/>
        </dgm:presLayoutVars>
      </dgm:prSet>
      <dgm:spPr/>
    </dgm:pt>
    <dgm:pt modelId="{074B8450-AA10-41C0-9DD6-D4D41834064C}" type="pres">
      <dgm:prSet presAssocID="{9108F8DD-1A78-4C23-9785-E50D68DFFB1B}" presName="parentLin" presStyleCnt="0"/>
      <dgm:spPr/>
    </dgm:pt>
    <dgm:pt modelId="{3D00EA77-1306-4CE6-AFB3-9868C9ACD0AD}" type="pres">
      <dgm:prSet presAssocID="{9108F8DD-1A78-4C23-9785-E50D68DFFB1B}" presName="parentLeftMargin" presStyleLbl="node1" presStyleIdx="0" presStyleCnt="3"/>
      <dgm:spPr/>
    </dgm:pt>
    <dgm:pt modelId="{2C1F5169-F686-4921-BEB7-D485ACAAC964}" type="pres">
      <dgm:prSet presAssocID="{9108F8DD-1A78-4C23-9785-E50D68DFFB1B}" presName="parentText" presStyleLbl="node1" presStyleIdx="0" presStyleCnt="3">
        <dgm:presLayoutVars>
          <dgm:chMax val="0"/>
          <dgm:bulletEnabled val="1"/>
        </dgm:presLayoutVars>
      </dgm:prSet>
      <dgm:spPr/>
    </dgm:pt>
    <dgm:pt modelId="{0B19E6C3-10C2-438B-874B-B5091C7DD865}" type="pres">
      <dgm:prSet presAssocID="{9108F8DD-1A78-4C23-9785-E50D68DFFB1B}" presName="negativeSpace" presStyleCnt="0"/>
      <dgm:spPr/>
    </dgm:pt>
    <dgm:pt modelId="{CA594B96-DCC5-42F1-BAAC-6AF626BDCCDF}" type="pres">
      <dgm:prSet presAssocID="{9108F8DD-1A78-4C23-9785-E50D68DFFB1B}" presName="childText" presStyleLbl="conFgAcc1" presStyleIdx="0" presStyleCnt="3">
        <dgm:presLayoutVars>
          <dgm:bulletEnabled val="1"/>
        </dgm:presLayoutVars>
      </dgm:prSet>
      <dgm:spPr/>
    </dgm:pt>
    <dgm:pt modelId="{032E661B-24E7-41F3-9590-91F85C75C05B}" type="pres">
      <dgm:prSet presAssocID="{4035CF0D-E3F9-4EA5-9109-49C3BDA6412A}" presName="spaceBetweenRectangles" presStyleCnt="0"/>
      <dgm:spPr/>
    </dgm:pt>
    <dgm:pt modelId="{8147F3D4-BDD4-4136-BFC1-5EB3C8C72A81}" type="pres">
      <dgm:prSet presAssocID="{4FF4F418-20F4-4DDB-AB85-87370A61A5C2}" presName="parentLin" presStyleCnt="0"/>
      <dgm:spPr/>
    </dgm:pt>
    <dgm:pt modelId="{86009933-3B38-40BF-999C-D37DCFE16FEB}" type="pres">
      <dgm:prSet presAssocID="{4FF4F418-20F4-4DDB-AB85-87370A61A5C2}" presName="parentLeftMargin" presStyleLbl="node1" presStyleIdx="0" presStyleCnt="3"/>
      <dgm:spPr/>
    </dgm:pt>
    <dgm:pt modelId="{74674F33-0B0A-47CA-89FD-EFB91C99D297}" type="pres">
      <dgm:prSet presAssocID="{4FF4F418-20F4-4DDB-AB85-87370A61A5C2}" presName="parentText" presStyleLbl="node1" presStyleIdx="1" presStyleCnt="3">
        <dgm:presLayoutVars>
          <dgm:chMax val="0"/>
          <dgm:bulletEnabled val="1"/>
        </dgm:presLayoutVars>
      </dgm:prSet>
      <dgm:spPr/>
    </dgm:pt>
    <dgm:pt modelId="{B3259E21-77DB-46AF-97FB-204C808899AF}" type="pres">
      <dgm:prSet presAssocID="{4FF4F418-20F4-4DDB-AB85-87370A61A5C2}" presName="negativeSpace" presStyleCnt="0"/>
      <dgm:spPr/>
    </dgm:pt>
    <dgm:pt modelId="{7A21E2B4-D4F3-4670-A834-5939584C3F3B}" type="pres">
      <dgm:prSet presAssocID="{4FF4F418-20F4-4DDB-AB85-87370A61A5C2}" presName="childText" presStyleLbl="conFgAcc1" presStyleIdx="1" presStyleCnt="3">
        <dgm:presLayoutVars>
          <dgm:bulletEnabled val="1"/>
        </dgm:presLayoutVars>
      </dgm:prSet>
      <dgm:spPr/>
    </dgm:pt>
    <dgm:pt modelId="{A8DAAE7C-6D2A-4479-9066-B5D99505B79B}" type="pres">
      <dgm:prSet presAssocID="{204EF38B-27B3-4073-8FBF-8BFB90F70E1A}" presName="spaceBetweenRectangles" presStyleCnt="0"/>
      <dgm:spPr/>
    </dgm:pt>
    <dgm:pt modelId="{BA657239-CD48-41AE-99A2-DD95DB11386E}" type="pres">
      <dgm:prSet presAssocID="{C7869C80-D0AB-4A76-ADD2-81C620650BF7}" presName="parentLin" presStyleCnt="0"/>
      <dgm:spPr/>
    </dgm:pt>
    <dgm:pt modelId="{B90FE2FD-D5C2-4FC4-90E0-0502A4ACE74B}" type="pres">
      <dgm:prSet presAssocID="{C7869C80-D0AB-4A76-ADD2-81C620650BF7}" presName="parentLeftMargin" presStyleLbl="node1" presStyleIdx="1" presStyleCnt="3"/>
      <dgm:spPr/>
    </dgm:pt>
    <dgm:pt modelId="{C5D6AA88-860F-4D52-9B5D-C2AF3A4D73F5}" type="pres">
      <dgm:prSet presAssocID="{C7869C80-D0AB-4A76-ADD2-81C620650BF7}" presName="parentText" presStyleLbl="node1" presStyleIdx="2" presStyleCnt="3">
        <dgm:presLayoutVars>
          <dgm:chMax val="0"/>
          <dgm:bulletEnabled val="1"/>
        </dgm:presLayoutVars>
      </dgm:prSet>
      <dgm:spPr/>
    </dgm:pt>
    <dgm:pt modelId="{087BE574-D54F-4AA4-9C8B-03D1C157AC1F}" type="pres">
      <dgm:prSet presAssocID="{C7869C80-D0AB-4A76-ADD2-81C620650BF7}" presName="negativeSpace" presStyleCnt="0"/>
      <dgm:spPr/>
    </dgm:pt>
    <dgm:pt modelId="{505E0CF6-D963-41B7-9D34-23D89B1C86E5}" type="pres">
      <dgm:prSet presAssocID="{C7869C80-D0AB-4A76-ADD2-81C620650BF7}" presName="childText" presStyleLbl="conFgAcc1" presStyleIdx="2" presStyleCnt="3">
        <dgm:presLayoutVars>
          <dgm:bulletEnabled val="1"/>
        </dgm:presLayoutVars>
      </dgm:prSet>
      <dgm:spPr/>
    </dgm:pt>
  </dgm:ptLst>
  <dgm:cxnLst>
    <dgm:cxn modelId="{B27DE70B-B235-4CAB-8DAC-201D0D4794FF}" type="presOf" srcId="{183CA7CA-D474-4A27-AA22-BEEA8ED24E27}" destId="{505E0CF6-D963-41B7-9D34-23D89B1C86E5}" srcOrd="0" destOrd="0" presId="urn:microsoft.com/office/officeart/2005/8/layout/list1"/>
    <dgm:cxn modelId="{DF462921-A4E5-4D50-B181-85E21CB53845}" srcId="{9108F8DD-1A78-4C23-9785-E50D68DFFB1B}" destId="{2AF79FC4-E86D-40FC-A167-744ADDB99BDB}" srcOrd="1" destOrd="0" parTransId="{C1C9A843-5A8F-4F37-8392-F15B6349EE07}" sibTransId="{BC4CAAEA-21E3-4B26-BFA6-1BB1D8354375}"/>
    <dgm:cxn modelId="{F357A929-0915-4B0B-8A60-D7E26FCB8AFE}" type="presOf" srcId="{4FF4F418-20F4-4DDB-AB85-87370A61A5C2}" destId="{74674F33-0B0A-47CA-89FD-EFB91C99D297}" srcOrd="1" destOrd="0" presId="urn:microsoft.com/office/officeart/2005/8/layout/list1"/>
    <dgm:cxn modelId="{E5CF7634-9923-4286-96B5-1F915679A493}" type="presOf" srcId="{C7869C80-D0AB-4A76-ADD2-81C620650BF7}" destId="{C5D6AA88-860F-4D52-9B5D-C2AF3A4D73F5}" srcOrd="1" destOrd="0" presId="urn:microsoft.com/office/officeart/2005/8/layout/list1"/>
    <dgm:cxn modelId="{BAE3B83C-C0EF-4CBE-AAD4-2C9A0FD2CCEB}" srcId="{4FF4F418-20F4-4DDB-AB85-87370A61A5C2}" destId="{41B97B73-03B7-404F-8ADA-7F664FFC012A}" srcOrd="0" destOrd="0" parTransId="{65121D05-B33E-4CD0-AB1E-A925B95FD3C2}" sibTransId="{54BAD4B5-18B9-4A3D-874A-2D22B7BCB662}"/>
    <dgm:cxn modelId="{AF10B63F-6FFE-4960-8010-66EE1BDA2395}" type="presOf" srcId="{2AF79FC4-E86D-40FC-A167-744ADDB99BDB}" destId="{CA594B96-DCC5-42F1-BAAC-6AF626BDCCDF}" srcOrd="0" destOrd="1" presId="urn:microsoft.com/office/officeart/2005/8/layout/list1"/>
    <dgm:cxn modelId="{748DD553-3CCD-4F0D-A796-CCC8A230F66A}" type="presOf" srcId="{4FF4F418-20F4-4DDB-AB85-87370A61A5C2}" destId="{86009933-3B38-40BF-999C-D37DCFE16FEB}" srcOrd="0" destOrd="0" presId="urn:microsoft.com/office/officeart/2005/8/layout/list1"/>
    <dgm:cxn modelId="{87398576-8FB4-4EB3-A7FE-17658CA8289E}" srcId="{C7869C80-D0AB-4A76-ADD2-81C620650BF7}" destId="{183CA7CA-D474-4A27-AA22-BEEA8ED24E27}" srcOrd="0" destOrd="0" parTransId="{2F59BAE9-15E8-489C-A6BB-AAAEE17C5DCD}" sibTransId="{F9E74B3B-9562-48BB-84F6-89726FA517A0}"/>
    <dgm:cxn modelId="{DB979C7E-791C-4CDE-BAC9-7D4E369148E7}" type="presOf" srcId="{C7869C80-D0AB-4A76-ADD2-81C620650BF7}" destId="{B90FE2FD-D5C2-4FC4-90E0-0502A4ACE74B}" srcOrd="0" destOrd="0" presId="urn:microsoft.com/office/officeart/2005/8/layout/list1"/>
    <dgm:cxn modelId="{7A8EC392-9A21-49BD-B060-8A8B138DF303}" type="presOf" srcId="{9108F8DD-1A78-4C23-9785-E50D68DFFB1B}" destId="{2C1F5169-F686-4921-BEB7-D485ACAAC964}" srcOrd="1" destOrd="0" presId="urn:microsoft.com/office/officeart/2005/8/layout/list1"/>
    <dgm:cxn modelId="{31E47899-B85B-48AF-974F-8B3670C6F07D}" type="presOf" srcId="{1D3F7E7D-969A-47FB-8D92-F3088863E6A3}" destId="{5A83774D-6581-43EE-8DF6-3256E85F8E71}" srcOrd="0" destOrd="0" presId="urn:microsoft.com/office/officeart/2005/8/layout/list1"/>
    <dgm:cxn modelId="{BBDCF3A7-EE4D-4F8F-9E4A-034F84B9776C}" type="presOf" srcId="{41B97B73-03B7-404F-8ADA-7F664FFC012A}" destId="{7A21E2B4-D4F3-4670-A834-5939584C3F3B}" srcOrd="0" destOrd="0" presId="urn:microsoft.com/office/officeart/2005/8/layout/list1"/>
    <dgm:cxn modelId="{0DC724A8-6BC5-4309-BBFB-ABBEB6589D93}" type="presOf" srcId="{9108F8DD-1A78-4C23-9785-E50D68DFFB1B}" destId="{3D00EA77-1306-4CE6-AFB3-9868C9ACD0AD}" srcOrd="0" destOrd="0" presId="urn:microsoft.com/office/officeart/2005/8/layout/list1"/>
    <dgm:cxn modelId="{D642C7C3-854A-438C-8995-A56CA898A3AF}" srcId="{1D3F7E7D-969A-47FB-8D92-F3088863E6A3}" destId="{C7869C80-D0AB-4A76-ADD2-81C620650BF7}" srcOrd="2" destOrd="0" parTransId="{BE2B8D60-E0D7-476F-95FE-F9FA2601890E}" sibTransId="{325BEE05-13BA-4536-A221-3A009636A8C6}"/>
    <dgm:cxn modelId="{8A1779D7-D6A0-4525-A358-170001D5EA66}" type="presOf" srcId="{C8D8AA72-352B-4A14-B6DC-42474F46B3CC}" destId="{CA594B96-DCC5-42F1-BAAC-6AF626BDCCDF}" srcOrd="0" destOrd="0" presId="urn:microsoft.com/office/officeart/2005/8/layout/list1"/>
    <dgm:cxn modelId="{9AC5C7D9-5C55-4ADE-94FF-7A67D107356C}" srcId="{1D3F7E7D-969A-47FB-8D92-F3088863E6A3}" destId="{4FF4F418-20F4-4DDB-AB85-87370A61A5C2}" srcOrd="1" destOrd="0" parTransId="{31EB5BA6-16A1-4A41-B2D1-A9BB7286E433}" sibTransId="{204EF38B-27B3-4073-8FBF-8BFB90F70E1A}"/>
    <dgm:cxn modelId="{E5E662F0-FE35-4BF0-90F3-ED8B523D0699}" srcId="{1D3F7E7D-969A-47FB-8D92-F3088863E6A3}" destId="{9108F8DD-1A78-4C23-9785-E50D68DFFB1B}" srcOrd="0" destOrd="0" parTransId="{5A0C401E-4181-4694-A4E0-341E1C6760F8}" sibTransId="{4035CF0D-E3F9-4EA5-9109-49C3BDA6412A}"/>
    <dgm:cxn modelId="{13B380F1-34C4-40DF-ADBB-87334B0CA2B0}" srcId="{9108F8DD-1A78-4C23-9785-E50D68DFFB1B}" destId="{C8D8AA72-352B-4A14-B6DC-42474F46B3CC}" srcOrd="0" destOrd="0" parTransId="{E32C10BC-1B6C-4CE1-9F80-0C398EDB5CC4}" sibTransId="{B280566A-40B3-4770-A06E-0A56629AA1A0}"/>
    <dgm:cxn modelId="{38DEDFFF-3EA5-4299-8D3F-2E5353A2AA3C}" type="presParOf" srcId="{5A83774D-6581-43EE-8DF6-3256E85F8E71}" destId="{074B8450-AA10-41C0-9DD6-D4D41834064C}" srcOrd="0" destOrd="0" presId="urn:microsoft.com/office/officeart/2005/8/layout/list1"/>
    <dgm:cxn modelId="{4538450F-53F3-4C9A-B3DC-192936C93990}" type="presParOf" srcId="{074B8450-AA10-41C0-9DD6-D4D41834064C}" destId="{3D00EA77-1306-4CE6-AFB3-9868C9ACD0AD}" srcOrd="0" destOrd="0" presId="urn:microsoft.com/office/officeart/2005/8/layout/list1"/>
    <dgm:cxn modelId="{2030A5FF-6305-4354-A61F-659635339D78}" type="presParOf" srcId="{074B8450-AA10-41C0-9DD6-D4D41834064C}" destId="{2C1F5169-F686-4921-BEB7-D485ACAAC964}" srcOrd="1" destOrd="0" presId="urn:microsoft.com/office/officeart/2005/8/layout/list1"/>
    <dgm:cxn modelId="{CE6F1879-893E-4766-8BAB-125AEE506682}" type="presParOf" srcId="{5A83774D-6581-43EE-8DF6-3256E85F8E71}" destId="{0B19E6C3-10C2-438B-874B-B5091C7DD865}" srcOrd="1" destOrd="0" presId="urn:microsoft.com/office/officeart/2005/8/layout/list1"/>
    <dgm:cxn modelId="{0392E49E-0229-4B1D-86D5-CAD1FDA8C8DF}" type="presParOf" srcId="{5A83774D-6581-43EE-8DF6-3256E85F8E71}" destId="{CA594B96-DCC5-42F1-BAAC-6AF626BDCCDF}" srcOrd="2" destOrd="0" presId="urn:microsoft.com/office/officeart/2005/8/layout/list1"/>
    <dgm:cxn modelId="{140B681E-3D91-4BB0-8FD1-147F63D79A9C}" type="presParOf" srcId="{5A83774D-6581-43EE-8DF6-3256E85F8E71}" destId="{032E661B-24E7-41F3-9590-91F85C75C05B}" srcOrd="3" destOrd="0" presId="urn:microsoft.com/office/officeart/2005/8/layout/list1"/>
    <dgm:cxn modelId="{2B7FE6FB-1DF7-42FB-9E63-B6E84875F355}" type="presParOf" srcId="{5A83774D-6581-43EE-8DF6-3256E85F8E71}" destId="{8147F3D4-BDD4-4136-BFC1-5EB3C8C72A81}" srcOrd="4" destOrd="0" presId="urn:microsoft.com/office/officeart/2005/8/layout/list1"/>
    <dgm:cxn modelId="{894E9A4F-AE37-4B57-AB17-F6E59731D0AC}" type="presParOf" srcId="{8147F3D4-BDD4-4136-BFC1-5EB3C8C72A81}" destId="{86009933-3B38-40BF-999C-D37DCFE16FEB}" srcOrd="0" destOrd="0" presId="urn:microsoft.com/office/officeart/2005/8/layout/list1"/>
    <dgm:cxn modelId="{26BCCB6E-0537-48D6-8042-360BB9C9452E}" type="presParOf" srcId="{8147F3D4-BDD4-4136-BFC1-5EB3C8C72A81}" destId="{74674F33-0B0A-47CA-89FD-EFB91C99D297}" srcOrd="1" destOrd="0" presId="urn:microsoft.com/office/officeart/2005/8/layout/list1"/>
    <dgm:cxn modelId="{7F6F2B84-5C19-4D75-966C-FF43C0546371}" type="presParOf" srcId="{5A83774D-6581-43EE-8DF6-3256E85F8E71}" destId="{B3259E21-77DB-46AF-97FB-204C808899AF}" srcOrd="5" destOrd="0" presId="urn:microsoft.com/office/officeart/2005/8/layout/list1"/>
    <dgm:cxn modelId="{D62437EA-ECDD-4219-8927-240ECCA26D91}" type="presParOf" srcId="{5A83774D-6581-43EE-8DF6-3256E85F8E71}" destId="{7A21E2B4-D4F3-4670-A834-5939584C3F3B}" srcOrd="6" destOrd="0" presId="urn:microsoft.com/office/officeart/2005/8/layout/list1"/>
    <dgm:cxn modelId="{E1BC4698-FFE4-4792-80C5-8D994ECA3664}" type="presParOf" srcId="{5A83774D-6581-43EE-8DF6-3256E85F8E71}" destId="{A8DAAE7C-6D2A-4479-9066-B5D99505B79B}" srcOrd="7" destOrd="0" presId="urn:microsoft.com/office/officeart/2005/8/layout/list1"/>
    <dgm:cxn modelId="{CAB8E421-F009-4800-8740-B17A3263DF9C}" type="presParOf" srcId="{5A83774D-6581-43EE-8DF6-3256E85F8E71}" destId="{BA657239-CD48-41AE-99A2-DD95DB11386E}" srcOrd="8" destOrd="0" presId="urn:microsoft.com/office/officeart/2005/8/layout/list1"/>
    <dgm:cxn modelId="{4F142809-CAD3-4BBD-8703-8A3F0EBB674B}" type="presParOf" srcId="{BA657239-CD48-41AE-99A2-DD95DB11386E}" destId="{B90FE2FD-D5C2-4FC4-90E0-0502A4ACE74B}" srcOrd="0" destOrd="0" presId="urn:microsoft.com/office/officeart/2005/8/layout/list1"/>
    <dgm:cxn modelId="{7C951BD3-7C90-4EBF-9A9F-BEBBFF880DF4}" type="presParOf" srcId="{BA657239-CD48-41AE-99A2-DD95DB11386E}" destId="{C5D6AA88-860F-4D52-9B5D-C2AF3A4D73F5}" srcOrd="1" destOrd="0" presId="urn:microsoft.com/office/officeart/2005/8/layout/list1"/>
    <dgm:cxn modelId="{A853D5A8-1219-4840-B0C9-73B64CE16BC2}" type="presParOf" srcId="{5A83774D-6581-43EE-8DF6-3256E85F8E71}" destId="{087BE574-D54F-4AA4-9C8B-03D1C157AC1F}" srcOrd="9" destOrd="0" presId="urn:microsoft.com/office/officeart/2005/8/layout/list1"/>
    <dgm:cxn modelId="{D20C996B-16E3-4925-898D-6E91D6905685}" type="presParOf" srcId="{5A83774D-6581-43EE-8DF6-3256E85F8E71}" destId="{505E0CF6-D963-41B7-9D34-23D89B1C86E5}"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F40198-7741-4C52-B9D3-C97EAF131D8E}">
      <dsp:nvSpPr>
        <dsp:cNvPr id="0" name=""/>
        <dsp:cNvSpPr/>
      </dsp:nvSpPr>
      <dsp:spPr>
        <a:xfrm>
          <a:off x="0" y="185484"/>
          <a:ext cx="3334471" cy="200068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Any disease caused by food that you eat</a:t>
          </a:r>
        </a:p>
      </dsp:txBody>
      <dsp:txXfrm>
        <a:off x="0" y="185484"/>
        <a:ext cx="3334471" cy="2000682"/>
      </dsp:txXfrm>
    </dsp:sp>
    <dsp:sp modelId="{154282A1-AA5B-4BAE-9651-BE2232AC6BCF}">
      <dsp:nvSpPr>
        <dsp:cNvPr id="0" name=""/>
        <dsp:cNvSpPr/>
      </dsp:nvSpPr>
      <dsp:spPr>
        <a:xfrm>
          <a:off x="3667918" y="185484"/>
          <a:ext cx="3334471" cy="200068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Illnesses caused by bacteria like </a:t>
          </a:r>
          <a:r>
            <a:rPr lang="en-US" sz="2500" i="1" kern="1200" dirty="0"/>
            <a:t>Salmonella</a:t>
          </a:r>
          <a:r>
            <a:rPr lang="en-US" sz="2500" kern="1200" dirty="0"/>
            <a:t>, </a:t>
          </a:r>
          <a:r>
            <a:rPr lang="en-US" sz="2500" i="1" kern="1200" dirty="0"/>
            <a:t>Listeria</a:t>
          </a:r>
          <a:r>
            <a:rPr lang="en-US" sz="2500" kern="1200" dirty="0"/>
            <a:t>, </a:t>
          </a:r>
          <a:r>
            <a:rPr lang="en-US" sz="2500" i="1" kern="1200" dirty="0"/>
            <a:t>E. coli </a:t>
          </a:r>
          <a:r>
            <a:rPr lang="en-US" sz="2500" kern="1200" dirty="0"/>
            <a:t>O157:H7, </a:t>
          </a:r>
          <a:r>
            <a:rPr lang="en-US" sz="2500" i="1" kern="1200" dirty="0"/>
            <a:t>Yersinia</a:t>
          </a:r>
          <a:endParaRPr lang="en-US" sz="2500" kern="1200" dirty="0"/>
        </a:p>
      </dsp:txBody>
      <dsp:txXfrm>
        <a:off x="3667918" y="185484"/>
        <a:ext cx="3334471" cy="2000682"/>
      </dsp:txXfrm>
    </dsp:sp>
    <dsp:sp modelId="{97FED875-B9C1-4ECD-AD84-34D70DC46CD6}">
      <dsp:nvSpPr>
        <dsp:cNvPr id="0" name=""/>
        <dsp:cNvSpPr/>
      </dsp:nvSpPr>
      <dsp:spPr>
        <a:xfrm>
          <a:off x="7335837" y="185484"/>
          <a:ext cx="3334471" cy="200068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Illnesses caused by viruses like norovirus</a:t>
          </a:r>
        </a:p>
      </dsp:txBody>
      <dsp:txXfrm>
        <a:off x="7335837" y="185484"/>
        <a:ext cx="3334471" cy="2000682"/>
      </dsp:txXfrm>
    </dsp:sp>
    <dsp:sp modelId="{A3B77DF9-936B-4D99-A571-E3F53D14A84C}">
      <dsp:nvSpPr>
        <dsp:cNvPr id="0" name=""/>
        <dsp:cNvSpPr/>
      </dsp:nvSpPr>
      <dsp:spPr>
        <a:xfrm>
          <a:off x="1833959" y="2519615"/>
          <a:ext cx="3334471" cy="200068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Illnesses caused by parasites like </a:t>
          </a:r>
          <a:r>
            <a:rPr lang="en-US" sz="2500" i="1" kern="1200"/>
            <a:t>Cryptosporidium</a:t>
          </a:r>
          <a:r>
            <a:rPr lang="en-US" sz="2500" kern="1200"/>
            <a:t>, </a:t>
          </a:r>
          <a:r>
            <a:rPr lang="en-US" sz="2500" i="1" kern="1200"/>
            <a:t>Cyclospora, Toxoplasma</a:t>
          </a:r>
          <a:endParaRPr lang="en-US" sz="2500" kern="1200"/>
        </a:p>
      </dsp:txBody>
      <dsp:txXfrm>
        <a:off x="1833959" y="2519615"/>
        <a:ext cx="3334471" cy="2000682"/>
      </dsp:txXfrm>
    </dsp:sp>
    <dsp:sp modelId="{053BBE63-D167-4017-A36D-8947771AF697}">
      <dsp:nvSpPr>
        <dsp:cNvPr id="0" name=""/>
        <dsp:cNvSpPr/>
      </dsp:nvSpPr>
      <dsp:spPr>
        <a:xfrm>
          <a:off x="5501878" y="2519615"/>
          <a:ext cx="3334471" cy="200068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Illnesses caused by parasitic protozoans like </a:t>
          </a:r>
          <a:r>
            <a:rPr lang="en-US" sz="2500" i="1" kern="1200"/>
            <a:t>Giardia</a:t>
          </a:r>
          <a:endParaRPr lang="en-US" sz="2500" kern="1200"/>
        </a:p>
      </dsp:txBody>
      <dsp:txXfrm>
        <a:off x="5501878" y="2519615"/>
        <a:ext cx="3334471" cy="20006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00B140-6D9C-4FD5-9F19-B891F035E19F}">
      <dsp:nvSpPr>
        <dsp:cNvPr id="0" name=""/>
        <dsp:cNvSpPr/>
      </dsp:nvSpPr>
      <dsp:spPr>
        <a:xfrm>
          <a:off x="0" y="0"/>
          <a:ext cx="7443608" cy="130540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a:t>1 out every 6 Americans</a:t>
          </a:r>
        </a:p>
      </dsp:txBody>
      <dsp:txXfrm>
        <a:off x="38234" y="38234"/>
        <a:ext cx="6034977" cy="1228933"/>
      </dsp:txXfrm>
    </dsp:sp>
    <dsp:sp modelId="{EBA0B498-4A44-47DE-8F3F-6D3507636A8E}">
      <dsp:nvSpPr>
        <dsp:cNvPr id="0" name=""/>
        <dsp:cNvSpPr/>
      </dsp:nvSpPr>
      <dsp:spPr>
        <a:xfrm>
          <a:off x="656788" y="1522968"/>
          <a:ext cx="7443608" cy="130540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dirty="0"/>
            <a:t>128,000 hospitalizations</a:t>
          </a:r>
        </a:p>
      </dsp:txBody>
      <dsp:txXfrm>
        <a:off x="695022" y="1561202"/>
        <a:ext cx="5861840" cy="1228933"/>
      </dsp:txXfrm>
    </dsp:sp>
    <dsp:sp modelId="{0F68D585-BCBB-4D25-9B55-45F0041B3115}">
      <dsp:nvSpPr>
        <dsp:cNvPr id="0" name=""/>
        <dsp:cNvSpPr/>
      </dsp:nvSpPr>
      <dsp:spPr>
        <a:xfrm>
          <a:off x="1313577" y="3045936"/>
          <a:ext cx="7443608" cy="130540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a:t>3,000 deaths</a:t>
          </a:r>
        </a:p>
      </dsp:txBody>
      <dsp:txXfrm>
        <a:off x="1351811" y="3084170"/>
        <a:ext cx="5861840" cy="1228933"/>
      </dsp:txXfrm>
    </dsp:sp>
    <dsp:sp modelId="{370F85CB-F22E-4FDA-ADCF-3F6411843149}">
      <dsp:nvSpPr>
        <dsp:cNvPr id="0" name=""/>
        <dsp:cNvSpPr/>
      </dsp:nvSpPr>
      <dsp:spPr>
        <a:xfrm>
          <a:off x="6595097" y="989929"/>
          <a:ext cx="848510" cy="848510"/>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786012" y="989929"/>
        <a:ext cx="466680" cy="638504"/>
      </dsp:txXfrm>
    </dsp:sp>
    <dsp:sp modelId="{EFBC5807-AB9E-4608-B7A6-53E99BEF55E6}">
      <dsp:nvSpPr>
        <dsp:cNvPr id="0" name=""/>
        <dsp:cNvSpPr/>
      </dsp:nvSpPr>
      <dsp:spPr>
        <a:xfrm>
          <a:off x="7251886" y="2504195"/>
          <a:ext cx="848510" cy="848510"/>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442801" y="2504195"/>
        <a:ext cx="466680" cy="6385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B18438-CD66-4493-BB0A-1C0B66AF94BA}">
      <dsp:nvSpPr>
        <dsp:cNvPr id="0" name=""/>
        <dsp:cNvSpPr/>
      </dsp:nvSpPr>
      <dsp:spPr>
        <a:xfrm>
          <a:off x="0" y="388719"/>
          <a:ext cx="8757186" cy="29925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79655" tIns="395732" rIns="679655"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Pile size – beginning at 5x5x5 feet</a:t>
          </a:r>
        </a:p>
        <a:p>
          <a:pPr marL="171450" lvl="1" indent="-171450" algn="l" defTabSz="844550">
            <a:lnSpc>
              <a:spcPct val="90000"/>
            </a:lnSpc>
            <a:spcBef>
              <a:spcPct val="0"/>
            </a:spcBef>
            <a:spcAft>
              <a:spcPct val="15000"/>
            </a:spcAft>
            <a:buChar char="•"/>
          </a:pPr>
          <a:r>
            <a:rPr lang="en-US" sz="1900" kern="1200"/>
            <a:t>Carbon to nitrogen ratio 25:1</a:t>
          </a:r>
        </a:p>
        <a:p>
          <a:pPr marL="171450" lvl="1" indent="-171450" algn="l" defTabSz="844550">
            <a:lnSpc>
              <a:spcPct val="90000"/>
            </a:lnSpc>
            <a:spcBef>
              <a:spcPct val="0"/>
            </a:spcBef>
            <a:spcAft>
              <a:spcPct val="15000"/>
            </a:spcAft>
            <a:buChar char="•"/>
          </a:pPr>
          <a:r>
            <a:rPr lang="en-US" sz="1900" kern="1200"/>
            <a:t>Temperatures between 131 and 170°F	</a:t>
          </a:r>
        </a:p>
        <a:p>
          <a:pPr marL="342900" lvl="2" indent="-171450" algn="l" defTabSz="844550">
            <a:lnSpc>
              <a:spcPct val="90000"/>
            </a:lnSpc>
            <a:spcBef>
              <a:spcPct val="0"/>
            </a:spcBef>
            <a:spcAft>
              <a:spcPct val="15000"/>
            </a:spcAft>
            <a:buChar char="•"/>
          </a:pPr>
          <a:r>
            <a:rPr lang="en-US" sz="1900" kern="1200"/>
            <a:t>Maintain for 3 days in vessel</a:t>
          </a:r>
        </a:p>
        <a:p>
          <a:pPr marL="342900" lvl="2" indent="-171450" algn="l" defTabSz="844550">
            <a:lnSpc>
              <a:spcPct val="90000"/>
            </a:lnSpc>
            <a:spcBef>
              <a:spcPct val="0"/>
            </a:spcBef>
            <a:spcAft>
              <a:spcPct val="15000"/>
            </a:spcAft>
            <a:buChar char="•"/>
          </a:pPr>
          <a:r>
            <a:rPr lang="en-US" sz="1900" kern="1200"/>
            <a:t>Maintain for 15 days in windrow or pile </a:t>
          </a:r>
        </a:p>
        <a:p>
          <a:pPr marL="514350" lvl="3" indent="-171450" algn="l" defTabSz="844550">
            <a:lnSpc>
              <a:spcPct val="90000"/>
            </a:lnSpc>
            <a:spcBef>
              <a:spcPct val="0"/>
            </a:spcBef>
            <a:spcAft>
              <a:spcPct val="15000"/>
            </a:spcAft>
            <a:buChar char="•"/>
          </a:pPr>
          <a:r>
            <a:rPr lang="en-US" sz="1900" kern="1200"/>
            <a:t>Turn at least 5 times</a:t>
          </a:r>
        </a:p>
        <a:p>
          <a:pPr marL="171450" lvl="1" indent="-171450" algn="l" defTabSz="844550">
            <a:lnSpc>
              <a:spcPct val="90000"/>
            </a:lnSpc>
            <a:spcBef>
              <a:spcPct val="0"/>
            </a:spcBef>
            <a:spcAft>
              <a:spcPct val="15000"/>
            </a:spcAft>
            <a:buChar char="•"/>
          </a:pPr>
          <a:r>
            <a:rPr lang="en-US" sz="1900" kern="1200"/>
            <a:t>Use a thermometer and check the temperature</a:t>
          </a:r>
        </a:p>
        <a:p>
          <a:pPr marL="342900" lvl="2" indent="-171450" algn="l" defTabSz="844550">
            <a:lnSpc>
              <a:spcPct val="90000"/>
            </a:lnSpc>
            <a:spcBef>
              <a:spcPct val="0"/>
            </a:spcBef>
            <a:spcAft>
              <a:spcPct val="15000"/>
            </a:spcAft>
            <a:buChar char="•"/>
          </a:pPr>
          <a:r>
            <a:rPr lang="en-US" sz="1900" kern="1200"/>
            <a:t>Great VT resources on composting!</a:t>
          </a:r>
        </a:p>
      </dsp:txBody>
      <dsp:txXfrm>
        <a:off x="0" y="388719"/>
        <a:ext cx="8757186" cy="2992500"/>
      </dsp:txXfrm>
    </dsp:sp>
    <dsp:sp modelId="{6ABC0A28-6137-4D52-8C4C-883103EDCB90}">
      <dsp:nvSpPr>
        <dsp:cNvPr id="0" name=""/>
        <dsp:cNvSpPr/>
      </dsp:nvSpPr>
      <dsp:spPr>
        <a:xfrm>
          <a:off x="437859" y="108279"/>
          <a:ext cx="6130030" cy="56088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1701" tIns="0" rIns="231701" bIns="0" numCol="1" spcCol="1270" anchor="ctr" anchorCtr="0">
          <a:noAutofit/>
        </a:bodyPr>
        <a:lstStyle/>
        <a:p>
          <a:pPr marL="0" lvl="0" indent="0" algn="l" defTabSz="844550">
            <a:lnSpc>
              <a:spcPct val="90000"/>
            </a:lnSpc>
            <a:spcBef>
              <a:spcPct val="0"/>
            </a:spcBef>
            <a:spcAft>
              <a:spcPct val="35000"/>
            </a:spcAft>
            <a:buNone/>
          </a:pPr>
          <a:r>
            <a:rPr lang="en-US" sz="1900" kern="1200"/>
            <a:t>Follow guidelines for proper composting</a:t>
          </a:r>
        </a:p>
      </dsp:txBody>
      <dsp:txXfrm>
        <a:off x="465239" y="135659"/>
        <a:ext cx="6075270" cy="506120"/>
      </dsp:txXfrm>
    </dsp:sp>
    <dsp:sp modelId="{14F03953-DEDB-4E8C-851C-D4086FFE9BD5}">
      <dsp:nvSpPr>
        <dsp:cNvPr id="0" name=""/>
        <dsp:cNvSpPr/>
      </dsp:nvSpPr>
      <dsp:spPr>
        <a:xfrm>
          <a:off x="0" y="3764259"/>
          <a:ext cx="8757186" cy="4788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4CF5276-E047-4FC9-AB10-B11A7CDE504C}">
      <dsp:nvSpPr>
        <dsp:cNvPr id="0" name=""/>
        <dsp:cNvSpPr/>
      </dsp:nvSpPr>
      <dsp:spPr>
        <a:xfrm>
          <a:off x="437859" y="3483819"/>
          <a:ext cx="6130030" cy="56088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1701" tIns="0" rIns="231701" bIns="0" numCol="1" spcCol="1270" anchor="ctr" anchorCtr="0">
          <a:noAutofit/>
        </a:bodyPr>
        <a:lstStyle/>
        <a:p>
          <a:pPr marL="0" lvl="0" indent="0" algn="l" defTabSz="844550">
            <a:lnSpc>
              <a:spcPct val="90000"/>
            </a:lnSpc>
            <a:spcBef>
              <a:spcPct val="0"/>
            </a:spcBef>
            <a:spcAft>
              <a:spcPct val="35000"/>
            </a:spcAft>
            <a:buNone/>
          </a:pPr>
          <a:r>
            <a:rPr lang="en-US" sz="1900" kern="120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https://ext.vt.edu/natural-resources/composting.html</a:t>
          </a:r>
          <a:endParaRPr lang="en-US" sz="1900" kern="1200">
            <a:solidFill>
              <a:schemeClr val="tx1"/>
            </a:solidFill>
          </a:endParaRPr>
        </a:p>
      </dsp:txBody>
      <dsp:txXfrm>
        <a:off x="465239" y="3511199"/>
        <a:ext cx="6075270" cy="5061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B56870-DAAA-4B6C-B9F6-41AC5B459B52}">
      <dsp:nvSpPr>
        <dsp:cNvPr id="0" name=""/>
        <dsp:cNvSpPr/>
      </dsp:nvSpPr>
      <dsp:spPr>
        <a:xfrm>
          <a:off x="0" y="4351"/>
          <a:ext cx="8757186" cy="74353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Handwashing Facilities</a:t>
          </a:r>
        </a:p>
      </dsp:txBody>
      <dsp:txXfrm>
        <a:off x="36296" y="40647"/>
        <a:ext cx="8684594" cy="670943"/>
      </dsp:txXfrm>
    </dsp:sp>
    <dsp:sp modelId="{475B466E-6AFC-415D-82B7-0D7E642C634E}">
      <dsp:nvSpPr>
        <dsp:cNvPr id="0" name=""/>
        <dsp:cNvSpPr/>
      </dsp:nvSpPr>
      <dsp:spPr>
        <a:xfrm>
          <a:off x="0" y="747886"/>
          <a:ext cx="8757186" cy="1668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8041"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a:t>Must be near produce fields where employees are working</a:t>
          </a:r>
        </a:p>
        <a:p>
          <a:pPr marL="228600" lvl="1" indent="-228600" algn="l" defTabSz="1066800">
            <a:lnSpc>
              <a:spcPct val="90000"/>
            </a:lnSpc>
            <a:spcBef>
              <a:spcPct val="0"/>
            </a:spcBef>
            <a:spcAft>
              <a:spcPct val="20000"/>
            </a:spcAft>
            <a:buChar char="•"/>
          </a:pPr>
          <a:r>
            <a:rPr lang="en-US" sz="2400" kern="1200"/>
            <a:t>Must be well stocked</a:t>
          </a:r>
        </a:p>
        <a:p>
          <a:pPr marL="228600" lvl="1" indent="-228600" algn="l" defTabSz="1066800">
            <a:lnSpc>
              <a:spcPct val="90000"/>
            </a:lnSpc>
            <a:spcBef>
              <a:spcPct val="0"/>
            </a:spcBef>
            <a:spcAft>
              <a:spcPct val="20000"/>
            </a:spcAft>
            <a:buChar char="•"/>
          </a:pPr>
          <a:r>
            <a:rPr lang="en-US" sz="2400" kern="1200"/>
            <a:t>Single use towels (i.e. paper towels)</a:t>
          </a:r>
        </a:p>
        <a:p>
          <a:pPr marL="228600" lvl="1" indent="-228600" algn="l" defTabSz="1066800">
            <a:lnSpc>
              <a:spcPct val="90000"/>
            </a:lnSpc>
            <a:spcBef>
              <a:spcPct val="0"/>
            </a:spcBef>
            <a:spcAft>
              <a:spcPct val="20000"/>
            </a:spcAft>
            <a:buChar char="•"/>
          </a:pPr>
          <a:r>
            <a:rPr lang="en-US" sz="2400" kern="1200"/>
            <a:t>Emphasize why handwashing is important</a:t>
          </a:r>
        </a:p>
      </dsp:txBody>
      <dsp:txXfrm>
        <a:off x="0" y="747886"/>
        <a:ext cx="8757186" cy="1668420"/>
      </dsp:txXfrm>
    </dsp:sp>
    <dsp:sp modelId="{287D11DC-0F5E-4832-8D56-F5264EE4BCD1}">
      <dsp:nvSpPr>
        <dsp:cNvPr id="0" name=""/>
        <dsp:cNvSpPr/>
      </dsp:nvSpPr>
      <dsp:spPr>
        <a:xfrm>
          <a:off x="0" y="2416306"/>
          <a:ext cx="8757186" cy="74353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Toilet Facilities</a:t>
          </a:r>
        </a:p>
      </dsp:txBody>
      <dsp:txXfrm>
        <a:off x="36296" y="2452602"/>
        <a:ext cx="8684594" cy="670943"/>
      </dsp:txXfrm>
    </dsp:sp>
    <dsp:sp modelId="{0A2A0867-C8F1-4949-840E-46BCC6F571B8}">
      <dsp:nvSpPr>
        <dsp:cNvPr id="0" name=""/>
        <dsp:cNvSpPr/>
      </dsp:nvSpPr>
      <dsp:spPr>
        <a:xfrm>
          <a:off x="0" y="3159841"/>
          <a:ext cx="8757186" cy="1187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8041"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a:t>Must be within ¼ mile or 5 minute drive</a:t>
          </a:r>
        </a:p>
        <a:p>
          <a:pPr marL="228600" lvl="1" indent="-228600" algn="l" defTabSz="1066800">
            <a:lnSpc>
              <a:spcPct val="90000"/>
            </a:lnSpc>
            <a:spcBef>
              <a:spcPct val="0"/>
            </a:spcBef>
            <a:spcAft>
              <a:spcPct val="20000"/>
            </a:spcAft>
            <a:buChar char="•"/>
          </a:pPr>
          <a:r>
            <a:rPr lang="en-US" sz="2400" kern="1200"/>
            <a:t>Emphasize no bathroom use in the field- must be done in the toilet</a:t>
          </a:r>
        </a:p>
      </dsp:txBody>
      <dsp:txXfrm>
        <a:off x="0" y="3159841"/>
        <a:ext cx="8757186" cy="118714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A07866-06D7-4A41-882C-87B48BD8DBC1}">
      <dsp:nvSpPr>
        <dsp:cNvPr id="0" name=""/>
        <dsp:cNvSpPr/>
      </dsp:nvSpPr>
      <dsp:spPr>
        <a:xfrm>
          <a:off x="0" y="2626263"/>
          <a:ext cx="8757186" cy="172311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b="1" i="1" u="sng" kern="1200"/>
            <a:t>YOU CANNOT SANITIZE A DIRTY SURFACE!</a:t>
          </a:r>
          <a:endParaRPr lang="en-US" sz="2700" kern="1200"/>
        </a:p>
      </dsp:txBody>
      <dsp:txXfrm>
        <a:off x="0" y="2626263"/>
        <a:ext cx="8757186" cy="1723112"/>
      </dsp:txXfrm>
    </dsp:sp>
    <dsp:sp modelId="{0F790621-04FD-4860-886B-301898A45125}">
      <dsp:nvSpPr>
        <dsp:cNvPr id="0" name=""/>
        <dsp:cNvSpPr/>
      </dsp:nvSpPr>
      <dsp:spPr>
        <a:xfrm rot="10800000">
          <a:off x="0" y="1962"/>
          <a:ext cx="8757186" cy="2650147"/>
        </a:xfrm>
        <a:prstGeom prst="upArrowCallou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a:t>Wash and sanitize work surfaces, packing bins, utensils, etc.</a:t>
          </a:r>
        </a:p>
      </dsp:txBody>
      <dsp:txXfrm rot="-10800000">
        <a:off x="0" y="1962"/>
        <a:ext cx="8757186" cy="930201"/>
      </dsp:txXfrm>
    </dsp:sp>
    <dsp:sp modelId="{0E9DBFDF-5EA1-4322-802D-2DA1ACAC8EED}">
      <dsp:nvSpPr>
        <dsp:cNvPr id="0" name=""/>
        <dsp:cNvSpPr/>
      </dsp:nvSpPr>
      <dsp:spPr>
        <a:xfrm>
          <a:off x="4275" y="932163"/>
          <a:ext cx="2916211" cy="792394"/>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kern="1200"/>
            <a:t>Pressure washing</a:t>
          </a:r>
        </a:p>
      </dsp:txBody>
      <dsp:txXfrm>
        <a:off x="4275" y="932163"/>
        <a:ext cx="2916211" cy="792394"/>
      </dsp:txXfrm>
    </dsp:sp>
    <dsp:sp modelId="{DE72F16F-C0B6-4625-9FCB-FE03CAB60BBF}">
      <dsp:nvSpPr>
        <dsp:cNvPr id="0" name=""/>
        <dsp:cNvSpPr/>
      </dsp:nvSpPr>
      <dsp:spPr>
        <a:xfrm>
          <a:off x="2920487" y="932163"/>
          <a:ext cx="2916211" cy="792394"/>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016" tIns="22860" rIns="128016" bIns="22860" numCol="1" spcCol="1270" anchor="t" anchorCtr="0">
          <a:noAutofit/>
        </a:bodyPr>
        <a:lstStyle/>
        <a:p>
          <a:pPr marL="0" lvl="0" indent="0" algn="l" defTabSz="800100">
            <a:lnSpc>
              <a:spcPct val="90000"/>
            </a:lnSpc>
            <a:spcBef>
              <a:spcPct val="0"/>
            </a:spcBef>
            <a:spcAft>
              <a:spcPct val="35000"/>
            </a:spcAft>
            <a:buNone/>
          </a:pPr>
          <a:r>
            <a:rPr lang="en-US" sz="1800" kern="1200"/>
            <a:t>Detergent</a:t>
          </a:r>
        </a:p>
        <a:p>
          <a:pPr marL="114300" lvl="1" indent="-114300" algn="l" defTabSz="622300">
            <a:lnSpc>
              <a:spcPct val="90000"/>
            </a:lnSpc>
            <a:spcBef>
              <a:spcPct val="0"/>
            </a:spcBef>
            <a:spcAft>
              <a:spcPct val="15000"/>
            </a:spcAft>
            <a:buChar char="•"/>
          </a:pPr>
          <a:r>
            <a:rPr lang="en-US" sz="1400" kern="1200"/>
            <a:t>Type needed varies by situation</a:t>
          </a:r>
        </a:p>
      </dsp:txBody>
      <dsp:txXfrm>
        <a:off x="2920487" y="932163"/>
        <a:ext cx="2916211" cy="792394"/>
      </dsp:txXfrm>
    </dsp:sp>
    <dsp:sp modelId="{1BBC2C82-91DD-493D-B759-42C75DFA1646}">
      <dsp:nvSpPr>
        <dsp:cNvPr id="0" name=""/>
        <dsp:cNvSpPr/>
      </dsp:nvSpPr>
      <dsp:spPr>
        <a:xfrm>
          <a:off x="5836698" y="932163"/>
          <a:ext cx="2916211" cy="792394"/>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016" tIns="22860" rIns="128016" bIns="22860" numCol="1" spcCol="1270" anchor="t" anchorCtr="0">
          <a:noAutofit/>
        </a:bodyPr>
        <a:lstStyle/>
        <a:p>
          <a:pPr marL="0" lvl="0" indent="0" algn="l" defTabSz="800100">
            <a:lnSpc>
              <a:spcPct val="90000"/>
            </a:lnSpc>
            <a:spcBef>
              <a:spcPct val="0"/>
            </a:spcBef>
            <a:spcAft>
              <a:spcPct val="35000"/>
            </a:spcAft>
            <a:buNone/>
          </a:pPr>
          <a:r>
            <a:rPr lang="en-US" sz="1800" kern="1200"/>
            <a:t>Sanitizer</a:t>
          </a:r>
        </a:p>
        <a:p>
          <a:pPr marL="114300" lvl="1" indent="-114300" algn="l" defTabSz="622300">
            <a:lnSpc>
              <a:spcPct val="90000"/>
            </a:lnSpc>
            <a:spcBef>
              <a:spcPct val="0"/>
            </a:spcBef>
            <a:spcAft>
              <a:spcPct val="15000"/>
            </a:spcAft>
            <a:buChar char="•"/>
          </a:pPr>
          <a:r>
            <a:rPr lang="en-US" sz="1400" kern="1200"/>
            <a:t>Strength needed varies by situation</a:t>
          </a:r>
        </a:p>
      </dsp:txBody>
      <dsp:txXfrm>
        <a:off x="5836698" y="932163"/>
        <a:ext cx="2916211" cy="79239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E5F9C4-E853-403E-9944-203A9BC421C0}">
      <dsp:nvSpPr>
        <dsp:cNvPr id="0" name=""/>
        <dsp:cNvSpPr/>
      </dsp:nvSpPr>
      <dsp:spPr>
        <a:xfrm>
          <a:off x="0" y="329790"/>
          <a:ext cx="8724900" cy="722925"/>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77149" tIns="354076" rIns="677149"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Do not reuse produce containers</a:t>
          </a:r>
        </a:p>
      </dsp:txBody>
      <dsp:txXfrm>
        <a:off x="0" y="329790"/>
        <a:ext cx="8724900" cy="722925"/>
      </dsp:txXfrm>
    </dsp:sp>
    <dsp:sp modelId="{E97650ED-99ED-4CB5-9EB2-33F89B900246}">
      <dsp:nvSpPr>
        <dsp:cNvPr id="0" name=""/>
        <dsp:cNvSpPr/>
      </dsp:nvSpPr>
      <dsp:spPr>
        <a:xfrm>
          <a:off x="436245" y="78870"/>
          <a:ext cx="6107430" cy="5018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0846" tIns="0" rIns="230846" bIns="0" numCol="1" spcCol="1270" anchor="ctr" anchorCtr="0">
          <a:noAutofit/>
        </a:bodyPr>
        <a:lstStyle/>
        <a:p>
          <a:pPr marL="0" lvl="0" indent="0" algn="l" defTabSz="755650">
            <a:lnSpc>
              <a:spcPct val="90000"/>
            </a:lnSpc>
            <a:spcBef>
              <a:spcPct val="0"/>
            </a:spcBef>
            <a:spcAft>
              <a:spcPct val="35000"/>
            </a:spcAft>
            <a:buNone/>
          </a:pPr>
          <a:r>
            <a:rPr lang="en-US" sz="1700" kern="1200"/>
            <a:t>Do not reuse</a:t>
          </a:r>
        </a:p>
      </dsp:txBody>
      <dsp:txXfrm>
        <a:off x="460743" y="103368"/>
        <a:ext cx="6058434" cy="452844"/>
      </dsp:txXfrm>
    </dsp:sp>
    <dsp:sp modelId="{928541B7-2FE8-4842-9AC9-60ED41AD63CC}">
      <dsp:nvSpPr>
        <dsp:cNvPr id="0" name=""/>
        <dsp:cNvSpPr/>
      </dsp:nvSpPr>
      <dsp:spPr>
        <a:xfrm>
          <a:off x="0" y="1395435"/>
          <a:ext cx="8724900" cy="1285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77149" tIns="354076" rIns="677149"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Make sure everything you use at the farmers market can be washed and sanitized</a:t>
          </a:r>
        </a:p>
        <a:p>
          <a:pPr marL="342900" lvl="2" indent="-171450" algn="l" defTabSz="755650">
            <a:lnSpc>
              <a:spcPct val="90000"/>
            </a:lnSpc>
            <a:spcBef>
              <a:spcPct val="0"/>
            </a:spcBef>
            <a:spcAft>
              <a:spcPct val="15000"/>
            </a:spcAft>
            <a:buChar char="•"/>
          </a:pPr>
          <a:r>
            <a:rPr lang="en-US" sz="1700" kern="1200"/>
            <a:t>Display baskets, cloths, tables, etc</a:t>
          </a:r>
        </a:p>
        <a:p>
          <a:pPr marL="342900" lvl="2" indent="-171450" algn="l" defTabSz="755650">
            <a:lnSpc>
              <a:spcPct val="90000"/>
            </a:lnSpc>
            <a:spcBef>
              <a:spcPct val="0"/>
            </a:spcBef>
            <a:spcAft>
              <a:spcPct val="15000"/>
            </a:spcAft>
            <a:buChar char="•"/>
          </a:pPr>
          <a:r>
            <a:rPr lang="en-US" sz="1700" kern="1200"/>
            <a:t>Anything that produce touches needs to be able to be cleaned and sanitized</a:t>
          </a:r>
        </a:p>
      </dsp:txBody>
      <dsp:txXfrm>
        <a:off x="0" y="1395435"/>
        <a:ext cx="8724900" cy="1285200"/>
      </dsp:txXfrm>
    </dsp:sp>
    <dsp:sp modelId="{68E10E9C-923A-4E26-B670-AAB069542F8D}">
      <dsp:nvSpPr>
        <dsp:cNvPr id="0" name=""/>
        <dsp:cNvSpPr/>
      </dsp:nvSpPr>
      <dsp:spPr>
        <a:xfrm>
          <a:off x="436245" y="1144515"/>
          <a:ext cx="6107430" cy="5018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0846" tIns="0" rIns="230846" bIns="0" numCol="1" spcCol="1270" anchor="ctr" anchorCtr="0">
          <a:noAutofit/>
        </a:bodyPr>
        <a:lstStyle/>
        <a:p>
          <a:pPr marL="0" lvl="0" indent="0" algn="l" defTabSz="755650">
            <a:lnSpc>
              <a:spcPct val="90000"/>
            </a:lnSpc>
            <a:spcBef>
              <a:spcPct val="0"/>
            </a:spcBef>
            <a:spcAft>
              <a:spcPct val="35000"/>
            </a:spcAft>
            <a:buNone/>
          </a:pPr>
          <a:r>
            <a:rPr lang="en-US" sz="1700" kern="1200" dirty="0"/>
            <a:t>Wash/Sanitize Equipment</a:t>
          </a:r>
        </a:p>
      </dsp:txBody>
      <dsp:txXfrm>
        <a:off x="460743" y="1169013"/>
        <a:ext cx="6058434" cy="452844"/>
      </dsp:txXfrm>
    </dsp:sp>
    <dsp:sp modelId="{C897A3B7-21DF-4D17-989E-F7C2E18FDFFC}">
      <dsp:nvSpPr>
        <dsp:cNvPr id="0" name=""/>
        <dsp:cNvSpPr/>
      </dsp:nvSpPr>
      <dsp:spPr>
        <a:xfrm>
          <a:off x="0" y="3023355"/>
          <a:ext cx="8724900" cy="123165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77149" tIns="354076" rIns="677149"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Encourage people to wash produce before consuming- no matter what</a:t>
          </a:r>
        </a:p>
        <a:p>
          <a:pPr marL="342900" lvl="2" indent="-171450" algn="l" defTabSz="755650">
            <a:lnSpc>
              <a:spcPct val="90000"/>
            </a:lnSpc>
            <a:spcBef>
              <a:spcPct val="0"/>
            </a:spcBef>
            <a:spcAft>
              <a:spcPct val="15000"/>
            </a:spcAft>
            <a:buChar char="•"/>
          </a:pPr>
          <a:r>
            <a:rPr lang="en-US" sz="1700" kern="1200"/>
            <a:t>How many times do apples/tomatoes get handled before purchase? Customers “feeling” them</a:t>
          </a:r>
        </a:p>
      </dsp:txBody>
      <dsp:txXfrm>
        <a:off x="0" y="3023355"/>
        <a:ext cx="8724900" cy="1231650"/>
      </dsp:txXfrm>
    </dsp:sp>
    <dsp:sp modelId="{4AC13679-3D56-4032-BF57-C937CF5892C3}">
      <dsp:nvSpPr>
        <dsp:cNvPr id="0" name=""/>
        <dsp:cNvSpPr/>
      </dsp:nvSpPr>
      <dsp:spPr>
        <a:xfrm>
          <a:off x="436245" y="2772435"/>
          <a:ext cx="6107430" cy="5018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0846" tIns="0" rIns="230846" bIns="0" numCol="1" spcCol="1270" anchor="ctr" anchorCtr="0">
          <a:noAutofit/>
        </a:bodyPr>
        <a:lstStyle/>
        <a:p>
          <a:pPr marL="0" lvl="0" indent="0" algn="l" defTabSz="755650">
            <a:lnSpc>
              <a:spcPct val="90000"/>
            </a:lnSpc>
            <a:spcBef>
              <a:spcPct val="0"/>
            </a:spcBef>
            <a:spcAft>
              <a:spcPct val="35000"/>
            </a:spcAft>
            <a:buNone/>
          </a:pPr>
          <a:r>
            <a:rPr lang="en-US" sz="1700" kern="1200" dirty="0"/>
            <a:t>Wash Produce</a:t>
          </a:r>
        </a:p>
      </dsp:txBody>
      <dsp:txXfrm>
        <a:off x="460743" y="2796933"/>
        <a:ext cx="6058434" cy="45284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594B96-DCC5-42F1-BAAC-6AF626BDCCDF}">
      <dsp:nvSpPr>
        <dsp:cNvPr id="0" name=""/>
        <dsp:cNvSpPr/>
      </dsp:nvSpPr>
      <dsp:spPr>
        <a:xfrm>
          <a:off x="0" y="503082"/>
          <a:ext cx="10548619" cy="1282049"/>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8690" tIns="458216" rIns="818690"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a:t>Think through flow on your farm</a:t>
          </a:r>
        </a:p>
        <a:p>
          <a:pPr marL="228600" lvl="1" indent="-228600" algn="l" defTabSz="977900">
            <a:lnSpc>
              <a:spcPct val="90000"/>
            </a:lnSpc>
            <a:spcBef>
              <a:spcPct val="0"/>
            </a:spcBef>
            <a:spcAft>
              <a:spcPct val="15000"/>
            </a:spcAft>
            <a:buChar char="•"/>
          </a:pPr>
          <a:r>
            <a:rPr lang="en-US" sz="2200" kern="1200"/>
            <a:t>What happens where and where possible contamination could occur</a:t>
          </a:r>
        </a:p>
      </dsp:txBody>
      <dsp:txXfrm>
        <a:off x="0" y="503082"/>
        <a:ext cx="10548619" cy="1282049"/>
      </dsp:txXfrm>
    </dsp:sp>
    <dsp:sp modelId="{2C1F5169-F686-4921-BEB7-D485ACAAC964}">
      <dsp:nvSpPr>
        <dsp:cNvPr id="0" name=""/>
        <dsp:cNvSpPr/>
      </dsp:nvSpPr>
      <dsp:spPr>
        <a:xfrm>
          <a:off x="527430" y="178362"/>
          <a:ext cx="7384033" cy="64944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9099" tIns="0" rIns="279099" bIns="0" numCol="1" spcCol="1270" anchor="ctr" anchorCtr="0">
          <a:noAutofit/>
        </a:bodyPr>
        <a:lstStyle/>
        <a:p>
          <a:pPr marL="0" lvl="0" indent="0" algn="l" defTabSz="977900">
            <a:lnSpc>
              <a:spcPct val="90000"/>
            </a:lnSpc>
            <a:spcBef>
              <a:spcPct val="0"/>
            </a:spcBef>
            <a:spcAft>
              <a:spcPct val="35000"/>
            </a:spcAft>
            <a:buNone/>
          </a:pPr>
          <a:r>
            <a:rPr lang="en-US" sz="2200" kern="1200"/>
            <a:t>Food Safety Plan</a:t>
          </a:r>
        </a:p>
      </dsp:txBody>
      <dsp:txXfrm>
        <a:off x="559133" y="210065"/>
        <a:ext cx="7320627" cy="586034"/>
      </dsp:txXfrm>
    </dsp:sp>
    <dsp:sp modelId="{7A21E2B4-D4F3-4670-A834-5939584C3F3B}">
      <dsp:nvSpPr>
        <dsp:cNvPr id="0" name=""/>
        <dsp:cNvSpPr/>
      </dsp:nvSpPr>
      <dsp:spPr>
        <a:xfrm>
          <a:off x="0" y="2228652"/>
          <a:ext cx="10548619" cy="93555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8690" tIns="458216" rIns="818690"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a:t>Virginia Cooperative Extension training by Fresh Produce Food safety Team</a:t>
          </a:r>
        </a:p>
      </dsp:txBody>
      <dsp:txXfrm>
        <a:off x="0" y="2228652"/>
        <a:ext cx="10548619" cy="935550"/>
      </dsp:txXfrm>
    </dsp:sp>
    <dsp:sp modelId="{74674F33-0B0A-47CA-89FD-EFB91C99D297}">
      <dsp:nvSpPr>
        <dsp:cNvPr id="0" name=""/>
        <dsp:cNvSpPr/>
      </dsp:nvSpPr>
      <dsp:spPr>
        <a:xfrm>
          <a:off x="527430" y="1903932"/>
          <a:ext cx="7384033" cy="64944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9099" tIns="0" rIns="279099" bIns="0" numCol="1" spcCol="1270" anchor="ctr" anchorCtr="0">
          <a:noAutofit/>
        </a:bodyPr>
        <a:lstStyle/>
        <a:p>
          <a:pPr marL="0" lvl="0" indent="0" algn="l" defTabSz="977900">
            <a:lnSpc>
              <a:spcPct val="90000"/>
            </a:lnSpc>
            <a:spcBef>
              <a:spcPct val="0"/>
            </a:spcBef>
            <a:spcAft>
              <a:spcPct val="35000"/>
            </a:spcAft>
            <a:buNone/>
          </a:pPr>
          <a:r>
            <a:rPr lang="en-US" sz="2200" kern="1200" dirty="0"/>
            <a:t>Enhancing the Safety of Locally Grown Produce Training</a:t>
          </a:r>
        </a:p>
      </dsp:txBody>
      <dsp:txXfrm>
        <a:off x="559133" y="1935635"/>
        <a:ext cx="7320627" cy="586034"/>
      </dsp:txXfrm>
    </dsp:sp>
    <dsp:sp modelId="{505E0CF6-D963-41B7-9D34-23D89B1C86E5}">
      <dsp:nvSpPr>
        <dsp:cNvPr id="0" name=""/>
        <dsp:cNvSpPr/>
      </dsp:nvSpPr>
      <dsp:spPr>
        <a:xfrm>
          <a:off x="0" y="3607722"/>
          <a:ext cx="10548619" cy="93555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8690" tIns="458216" rIns="818690"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a:hlinkClick xmlns:r="http://schemas.openxmlformats.org/officeDocument/2006/relationships" r:id="rId1"/>
            </a:rPr>
            <a:t>https://www.hort.vt.edu/producesafety/producers/index.html</a:t>
          </a:r>
          <a:endParaRPr lang="en-US" sz="2200" kern="1200" dirty="0"/>
        </a:p>
      </dsp:txBody>
      <dsp:txXfrm>
        <a:off x="0" y="3607722"/>
        <a:ext cx="10548619" cy="935550"/>
      </dsp:txXfrm>
    </dsp:sp>
    <dsp:sp modelId="{C5D6AA88-860F-4D52-9B5D-C2AF3A4D73F5}">
      <dsp:nvSpPr>
        <dsp:cNvPr id="0" name=""/>
        <dsp:cNvSpPr/>
      </dsp:nvSpPr>
      <dsp:spPr>
        <a:xfrm>
          <a:off x="527430" y="3283002"/>
          <a:ext cx="7384033" cy="64944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9099" tIns="0" rIns="279099" bIns="0" numCol="1" spcCol="1270" anchor="ctr" anchorCtr="0">
          <a:noAutofit/>
        </a:bodyPr>
        <a:lstStyle/>
        <a:p>
          <a:pPr marL="0" lvl="0" indent="0" algn="l" defTabSz="977900">
            <a:lnSpc>
              <a:spcPct val="90000"/>
            </a:lnSpc>
            <a:spcBef>
              <a:spcPct val="0"/>
            </a:spcBef>
            <a:spcAft>
              <a:spcPct val="35000"/>
            </a:spcAft>
            <a:buNone/>
          </a:pPr>
          <a:r>
            <a:rPr lang="en-US" sz="2200" kern="1200"/>
            <a:t>VT resources</a:t>
          </a:r>
        </a:p>
      </dsp:txBody>
      <dsp:txXfrm>
        <a:off x="559133" y="3314705"/>
        <a:ext cx="7320627" cy="58603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07F8234-615A-C9A1-9DAF-D81E78F910F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0420CAA-929A-CCBE-B2DE-88616D35305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F9F88F-C7B2-954F-8764-933187BD9D06}" type="datetimeFigureOut">
              <a:rPr lang="en-US" smtClean="0"/>
              <a:t>3/18/2024</a:t>
            </a:fld>
            <a:endParaRPr lang="en-US"/>
          </a:p>
        </p:txBody>
      </p:sp>
      <p:sp>
        <p:nvSpPr>
          <p:cNvPr id="4" name="Footer Placeholder 3">
            <a:extLst>
              <a:ext uri="{FF2B5EF4-FFF2-40B4-BE49-F238E27FC236}">
                <a16:creationId xmlns:a16="http://schemas.microsoft.com/office/drawing/2014/main" id="{955AD2D9-4C1C-498A-C461-7B9151C624E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013E8C3-D8BB-B896-DD99-4EF3D378BDC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CA46C13-F061-3048-A0A9-9A02673E5754}" type="slidenum">
              <a:rPr lang="en-US" smtClean="0"/>
              <a:t>‹#›</a:t>
            </a:fld>
            <a:endParaRPr lang="en-US"/>
          </a:p>
        </p:txBody>
      </p:sp>
    </p:spTree>
    <p:extLst>
      <p:ext uri="{BB962C8B-B14F-4D97-AF65-F5344CB8AC3E}">
        <p14:creationId xmlns:p14="http://schemas.microsoft.com/office/powerpoint/2010/main" val="13015067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B1002F-A7F5-0545-B7A2-6C3BB17205B7}" type="datetimeFigureOut">
              <a:rPr lang="en-US" smtClean="0"/>
              <a:t>3/18/2024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8941AA-8CC1-6D4E-90B5-26BF95C227B6}" type="slidenum">
              <a:rPr lang="en-US" smtClean="0"/>
              <a:t>‹#›</a:t>
            </a:fld>
            <a:endParaRPr lang="en-US"/>
          </a:p>
        </p:txBody>
      </p:sp>
    </p:spTree>
    <p:extLst>
      <p:ext uri="{BB962C8B-B14F-4D97-AF65-F5344CB8AC3E}">
        <p14:creationId xmlns:p14="http://schemas.microsoft.com/office/powerpoint/2010/main" val="1777169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87F859-8DE9-C8D3-6AAE-67FD9ED8336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6200000" flipH="1">
            <a:off x="7316134" y="-1360175"/>
            <a:ext cx="3515689" cy="6236044"/>
          </a:xfrm>
          <a:prstGeom prst="rect">
            <a:avLst/>
          </a:prstGeom>
        </p:spPr>
      </p:pic>
      <p:pic>
        <p:nvPicPr>
          <p:cNvPr id="8" name="Picture 7">
            <a:extLst>
              <a:ext uri="{FF2B5EF4-FFF2-40B4-BE49-F238E27FC236}">
                <a16:creationId xmlns:a16="http://schemas.microsoft.com/office/drawing/2014/main" id="{51D1BF68-8192-1074-4E4B-01D96EA7F176}"/>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 y="963828"/>
            <a:ext cx="4999289" cy="5894172"/>
          </a:xfrm>
          <a:prstGeom prst="rect">
            <a:avLst/>
          </a:prstGeom>
        </p:spPr>
      </p:pic>
      <p:pic>
        <p:nvPicPr>
          <p:cNvPr id="9" name="Picture 8">
            <a:extLst>
              <a:ext uri="{FF2B5EF4-FFF2-40B4-BE49-F238E27FC236}">
                <a16:creationId xmlns:a16="http://schemas.microsoft.com/office/drawing/2014/main" id="{969D17BF-9402-1951-A5AF-7608D2B71F43}"/>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7062" y="3352315"/>
            <a:ext cx="2981921" cy="3515691"/>
          </a:xfrm>
          <a:prstGeom prst="rect">
            <a:avLst/>
          </a:prstGeom>
        </p:spPr>
      </p:pic>
      <p:sp>
        <p:nvSpPr>
          <p:cNvPr id="2" name="Title 1">
            <a:extLst>
              <a:ext uri="{FF2B5EF4-FFF2-40B4-BE49-F238E27FC236}">
                <a16:creationId xmlns:a16="http://schemas.microsoft.com/office/drawing/2014/main" id="{A9140FF9-5000-3A5D-1D70-F672746FD5C7}"/>
              </a:ext>
            </a:extLst>
          </p:cNvPr>
          <p:cNvSpPr>
            <a:spLocks noGrp="1"/>
          </p:cNvSpPr>
          <p:nvPr>
            <p:ph type="ctrTitle"/>
          </p:nvPr>
        </p:nvSpPr>
        <p:spPr>
          <a:xfrm>
            <a:off x="5141344" y="2722561"/>
            <a:ext cx="7050656" cy="2387600"/>
          </a:xfrm>
        </p:spPr>
        <p:txBody>
          <a:bodyPr anchor="b">
            <a:normAutofit/>
          </a:bodyPr>
          <a:lstStyle>
            <a:lvl1pPr algn="l">
              <a:defRPr sz="4800" b="1" i="0">
                <a:latin typeface="Epilogue" pitchFamily="2" charset="77"/>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B8D58B4-FC72-62E3-B78C-E4364101F4E9}"/>
              </a:ext>
            </a:extLst>
          </p:cNvPr>
          <p:cNvSpPr>
            <a:spLocks noGrp="1"/>
          </p:cNvSpPr>
          <p:nvPr>
            <p:ph type="subTitle" idx="1"/>
          </p:nvPr>
        </p:nvSpPr>
        <p:spPr>
          <a:xfrm>
            <a:off x="5141344" y="5202236"/>
            <a:ext cx="7050656"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descr="Virginia Cooperative Extension Logo">
            <a:extLst>
              <a:ext uri="{FF2B5EF4-FFF2-40B4-BE49-F238E27FC236}">
                <a16:creationId xmlns:a16="http://schemas.microsoft.com/office/drawing/2014/main" id="{7CFC6C5A-FEF1-6CA5-5668-AFE3F25B3B58}"/>
              </a:ext>
            </a:extLst>
          </p:cNvPr>
          <p:cNvPicPr>
            <a:picLocks noChangeAspect="1"/>
          </p:cNvPicPr>
          <p:nvPr userDrawn="1"/>
        </p:nvPicPr>
        <p:blipFill>
          <a:blip r:embed="rId5"/>
          <a:stretch>
            <a:fillRect/>
          </a:stretch>
        </p:blipFill>
        <p:spPr>
          <a:xfrm>
            <a:off x="0" y="4823"/>
            <a:ext cx="2629633" cy="1490125"/>
          </a:xfrm>
          <a:prstGeom prst="rect">
            <a:avLst/>
          </a:prstGeom>
        </p:spPr>
      </p:pic>
    </p:spTree>
    <p:extLst>
      <p:ext uri="{BB962C8B-B14F-4D97-AF65-F5344CB8AC3E}">
        <p14:creationId xmlns:p14="http://schemas.microsoft.com/office/powerpoint/2010/main" val="2052332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Large Photo">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9B3ECD6-D726-60A7-FDF2-A76D41F558F8}"/>
              </a:ext>
            </a:extLst>
          </p:cNvPr>
          <p:cNvSpPr>
            <a:spLocks noGrp="1" noChangeAspect="1"/>
          </p:cNvSpPr>
          <p:nvPr>
            <p:ph type="pic" sz="quarter" idx="11"/>
          </p:nvPr>
        </p:nvSpPr>
        <p:spPr>
          <a:xfrm>
            <a:off x="6096000" y="0"/>
            <a:ext cx="6096000"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1" y="365125"/>
            <a:ext cx="5045764" cy="1325563"/>
          </a:xfrm>
        </p:spPr>
        <p:txBody>
          <a:bodyPr/>
          <a:lstStyle/>
          <a:p>
            <a:r>
              <a:rPr lang="en-US" dirty="0"/>
              <a:t>Text</a:t>
            </a:r>
          </a:p>
        </p:txBody>
      </p:sp>
      <p:sp>
        <p:nvSpPr>
          <p:cNvPr id="3" name="Content Placeholder 2">
            <a:extLst>
              <a:ext uri="{FF2B5EF4-FFF2-40B4-BE49-F238E27FC236}">
                <a16:creationId xmlns:a16="http://schemas.microsoft.com/office/drawing/2014/main" id="{F2D3DA85-CB02-16CD-3707-A2E2D3C75342}"/>
              </a:ext>
            </a:extLst>
          </p:cNvPr>
          <p:cNvSpPr>
            <a:spLocks noGrp="1"/>
          </p:cNvSpPr>
          <p:nvPr>
            <p:ph sz="half" idx="1"/>
          </p:nvPr>
        </p:nvSpPr>
        <p:spPr>
          <a:xfrm>
            <a:off x="805181" y="1915318"/>
            <a:ext cx="506486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0849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1325563"/>
          </a:xfrm>
        </p:spPr>
        <p:txBody>
          <a:bodyPr/>
          <a:lstStyle/>
          <a:p>
            <a:r>
              <a:rPr lang="en-US" dirty="0"/>
              <a:t>Two Column text</a:t>
            </a:r>
          </a:p>
        </p:txBody>
      </p:sp>
      <p:sp>
        <p:nvSpPr>
          <p:cNvPr id="3" name="Content Placeholder 2">
            <a:extLst>
              <a:ext uri="{FF2B5EF4-FFF2-40B4-BE49-F238E27FC236}">
                <a16:creationId xmlns:a16="http://schemas.microsoft.com/office/drawing/2014/main" id="{F2D3DA85-CB02-16CD-3707-A2E2D3C75342}"/>
              </a:ext>
            </a:extLst>
          </p:cNvPr>
          <p:cNvSpPr>
            <a:spLocks noGrp="1"/>
          </p:cNvSpPr>
          <p:nvPr>
            <p:ph sz="half" idx="1"/>
          </p:nvPr>
        </p:nvSpPr>
        <p:spPr>
          <a:xfrm>
            <a:off x="805181" y="1915318"/>
            <a:ext cx="50672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01A541-732F-F4AB-A3DF-552457D36DBC}"/>
              </a:ext>
            </a:extLst>
          </p:cNvPr>
          <p:cNvSpPr>
            <a:spLocks noGrp="1"/>
          </p:cNvSpPr>
          <p:nvPr>
            <p:ph sz="half" idx="2"/>
          </p:nvPr>
        </p:nvSpPr>
        <p:spPr>
          <a:xfrm>
            <a:off x="6266180" y="1912301"/>
            <a:ext cx="50672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Virginia Cooperative Extension Logo">
            <a:extLst>
              <a:ext uri="{FF2B5EF4-FFF2-40B4-BE49-F238E27FC236}">
                <a16:creationId xmlns:a16="http://schemas.microsoft.com/office/drawing/2014/main" id="{ACE653F3-3686-273F-F24A-265BF47225E8}"/>
              </a:ext>
            </a:extLst>
          </p:cNvPr>
          <p:cNvPicPr>
            <a:picLocks noChangeAspect="1"/>
          </p:cNvPicPr>
          <p:nvPr userDrawn="1"/>
        </p:nvPicPr>
        <p:blipFill>
          <a:blip r:embed="rId2"/>
          <a:stretch>
            <a:fillRect/>
          </a:stretch>
        </p:blipFill>
        <p:spPr>
          <a:xfrm>
            <a:off x="9562367" y="0"/>
            <a:ext cx="2629633" cy="1490125"/>
          </a:xfrm>
          <a:prstGeom prst="rect">
            <a:avLst/>
          </a:prstGeom>
        </p:spPr>
      </p:pic>
    </p:spTree>
    <p:extLst>
      <p:ext uri="{BB962C8B-B14F-4D97-AF65-F5344CB8AC3E}">
        <p14:creationId xmlns:p14="http://schemas.microsoft.com/office/powerpoint/2010/main" val="1472968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Text and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1325563"/>
          </a:xfrm>
        </p:spPr>
        <p:txBody>
          <a:bodyPr/>
          <a:lstStyle/>
          <a:p>
            <a:r>
              <a:rPr lang="en-US" dirty="0"/>
              <a:t>Text With Photo</a:t>
            </a:r>
          </a:p>
        </p:txBody>
      </p:sp>
      <p:sp>
        <p:nvSpPr>
          <p:cNvPr id="3" name="Content Placeholder 2">
            <a:extLst>
              <a:ext uri="{FF2B5EF4-FFF2-40B4-BE49-F238E27FC236}">
                <a16:creationId xmlns:a16="http://schemas.microsoft.com/office/drawing/2014/main" id="{F2D3DA85-CB02-16CD-3707-A2E2D3C75342}"/>
              </a:ext>
            </a:extLst>
          </p:cNvPr>
          <p:cNvSpPr>
            <a:spLocks noGrp="1"/>
          </p:cNvSpPr>
          <p:nvPr>
            <p:ph sz="half" idx="1"/>
          </p:nvPr>
        </p:nvSpPr>
        <p:spPr>
          <a:xfrm>
            <a:off x="805181" y="1915318"/>
            <a:ext cx="50672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Virginia Cooperative Extension Logo">
            <a:extLst>
              <a:ext uri="{FF2B5EF4-FFF2-40B4-BE49-F238E27FC236}">
                <a16:creationId xmlns:a16="http://schemas.microsoft.com/office/drawing/2014/main" id="{ACE653F3-3686-273F-F24A-265BF47225E8}"/>
              </a:ext>
            </a:extLst>
          </p:cNvPr>
          <p:cNvPicPr>
            <a:picLocks noChangeAspect="1"/>
          </p:cNvPicPr>
          <p:nvPr userDrawn="1"/>
        </p:nvPicPr>
        <p:blipFill>
          <a:blip r:embed="rId2"/>
          <a:stretch>
            <a:fillRect/>
          </a:stretch>
        </p:blipFill>
        <p:spPr>
          <a:xfrm>
            <a:off x="9562367" y="0"/>
            <a:ext cx="2629633" cy="1490125"/>
          </a:xfrm>
          <a:prstGeom prst="rect">
            <a:avLst/>
          </a:prstGeom>
        </p:spPr>
      </p:pic>
      <p:sp>
        <p:nvSpPr>
          <p:cNvPr id="6" name="Picture Placeholder 5">
            <a:extLst>
              <a:ext uri="{FF2B5EF4-FFF2-40B4-BE49-F238E27FC236}">
                <a16:creationId xmlns:a16="http://schemas.microsoft.com/office/drawing/2014/main" id="{CE3744A0-C230-4658-7870-4E39BE697F41}"/>
              </a:ext>
            </a:extLst>
          </p:cNvPr>
          <p:cNvSpPr>
            <a:spLocks noGrp="1" noChangeAspect="1"/>
          </p:cNvSpPr>
          <p:nvPr>
            <p:ph type="pic" sz="quarter" idx="18"/>
          </p:nvPr>
        </p:nvSpPr>
        <p:spPr>
          <a:xfrm>
            <a:off x="6266779" y="1915318"/>
            <a:ext cx="5052383" cy="4354779"/>
          </a:xfrm>
        </p:spPr>
        <p:txBody>
          <a:bodyPr/>
          <a:lstStyle/>
          <a:p>
            <a:r>
              <a:rPr lang="en-US"/>
              <a:t>Click icon to add picture</a:t>
            </a:r>
          </a:p>
        </p:txBody>
      </p:sp>
    </p:spTree>
    <p:extLst>
      <p:ext uri="{BB962C8B-B14F-4D97-AF65-F5344CB8AC3E}">
        <p14:creationId xmlns:p14="http://schemas.microsoft.com/office/powerpoint/2010/main" val="3284905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text and two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1325563"/>
          </a:xfrm>
        </p:spPr>
        <p:txBody>
          <a:bodyPr/>
          <a:lstStyle/>
          <a:p>
            <a:r>
              <a:rPr lang="en-US" dirty="0"/>
              <a:t>Text with photos</a:t>
            </a:r>
          </a:p>
        </p:txBody>
      </p:sp>
      <p:sp>
        <p:nvSpPr>
          <p:cNvPr id="3" name="Content Placeholder 2">
            <a:extLst>
              <a:ext uri="{FF2B5EF4-FFF2-40B4-BE49-F238E27FC236}">
                <a16:creationId xmlns:a16="http://schemas.microsoft.com/office/drawing/2014/main" id="{F2D3DA85-CB02-16CD-3707-A2E2D3C75342}"/>
              </a:ext>
            </a:extLst>
          </p:cNvPr>
          <p:cNvSpPr>
            <a:spLocks noGrp="1"/>
          </p:cNvSpPr>
          <p:nvPr>
            <p:ph sz="half" idx="1"/>
          </p:nvPr>
        </p:nvSpPr>
        <p:spPr>
          <a:xfrm>
            <a:off x="805181" y="1915318"/>
            <a:ext cx="68427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Virginia Cooperative Extension Logo">
            <a:extLst>
              <a:ext uri="{FF2B5EF4-FFF2-40B4-BE49-F238E27FC236}">
                <a16:creationId xmlns:a16="http://schemas.microsoft.com/office/drawing/2014/main" id="{ACE653F3-3686-273F-F24A-265BF47225E8}"/>
              </a:ext>
            </a:extLst>
          </p:cNvPr>
          <p:cNvPicPr>
            <a:picLocks noChangeAspect="1"/>
          </p:cNvPicPr>
          <p:nvPr userDrawn="1"/>
        </p:nvPicPr>
        <p:blipFill>
          <a:blip r:embed="rId2"/>
          <a:stretch>
            <a:fillRect/>
          </a:stretch>
        </p:blipFill>
        <p:spPr>
          <a:xfrm>
            <a:off x="9562367" y="0"/>
            <a:ext cx="2629633" cy="1490125"/>
          </a:xfrm>
          <a:prstGeom prst="rect">
            <a:avLst/>
          </a:prstGeom>
        </p:spPr>
      </p:pic>
      <p:sp>
        <p:nvSpPr>
          <p:cNvPr id="7" name="Picture Placeholder 5">
            <a:extLst>
              <a:ext uri="{FF2B5EF4-FFF2-40B4-BE49-F238E27FC236}">
                <a16:creationId xmlns:a16="http://schemas.microsoft.com/office/drawing/2014/main" id="{F9DC243A-D471-D9B7-45D6-6850340D988A}"/>
              </a:ext>
            </a:extLst>
          </p:cNvPr>
          <p:cNvSpPr>
            <a:spLocks noGrp="1" noChangeAspect="1"/>
          </p:cNvSpPr>
          <p:nvPr>
            <p:ph type="pic" sz="quarter" idx="18"/>
          </p:nvPr>
        </p:nvSpPr>
        <p:spPr>
          <a:xfrm>
            <a:off x="7963823" y="4228039"/>
            <a:ext cx="3355339" cy="2038617"/>
          </a:xfrm>
        </p:spPr>
        <p:txBody>
          <a:bodyPr/>
          <a:lstStyle/>
          <a:p>
            <a:r>
              <a:rPr lang="en-US"/>
              <a:t>Click icon to add picture</a:t>
            </a:r>
            <a:endParaRPr lang="en-US" dirty="0"/>
          </a:p>
        </p:txBody>
      </p:sp>
      <p:sp>
        <p:nvSpPr>
          <p:cNvPr id="9" name="Picture Placeholder 5">
            <a:extLst>
              <a:ext uri="{FF2B5EF4-FFF2-40B4-BE49-F238E27FC236}">
                <a16:creationId xmlns:a16="http://schemas.microsoft.com/office/drawing/2014/main" id="{19AE32BA-391F-A97E-C0F7-BAA43BF5B97F}"/>
              </a:ext>
            </a:extLst>
          </p:cNvPr>
          <p:cNvSpPr>
            <a:spLocks noGrp="1" noChangeAspect="1"/>
          </p:cNvSpPr>
          <p:nvPr>
            <p:ph type="pic" sz="quarter" idx="19"/>
          </p:nvPr>
        </p:nvSpPr>
        <p:spPr>
          <a:xfrm>
            <a:off x="7963823" y="1927913"/>
            <a:ext cx="3355339" cy="2038617"/>
          </a:xfrm>
        </p:spPr>
        <p:txBody>
          <a:bodyPr/>
          <a:lstStyle/>
          <a:p>
            <a:r>
              <a:rPr lang="en-US"/>
              <a:t>Click icon to add picture</a:t>
            </a:r>
            <a:endParaRPr lang="en-US" dirty="0"/>
          </a:p>
        </p:txBody>
      </p:sp>
    </p:spTree>
    <p:extLst>
      <p:ext uri="{BB962C8B-B14F-4D97-AF65-F5344CB8AC3E}">
        <p14:creationId xmlns:p14="http://schemas.microsoft.com/office/powerpoint/2010/main" val="35709691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text and three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1325563"/>
          </a:xfrm>
        </p:spPr>
        <p:txBody>
          <a:bodyPr/>
          <a:lstStyle/>
          <a:p>
            <a:r>
              <a:rPr lang="en-US" dirty="0"/>
              <a:t>Text with photos</a:t>
            </a:r>
          </a:p>
        </p:txBody>
      </p:sp>
      <p:sp>
        <p:nvSpPr>
          <p:cNvPr id="3" name="Content Placeholder 2">
            <a:extLst>
              <a:ext uri="{FF2B5EF4-FFF2-40B4-BE49-F238E27FC236}">
                <a16:creationId xmlns:a16="http://schemas.microsoft.com/office/drawing/2014/main" id="{F2D3DA85-CB02-16CD-3707-A2E2D3C75342}"/>
              </a:ext>
            </a:extLst>
          </p:cNvPr>
          <p:cNvSpPr>
            <a:spLocks noGrp="1"/>
          </p:cNvSpPr>
          <p:nvPr>
            <p:ph sz="half" idx="1"/>
          </p:nvPr>
        </p:nvSpPr>
        <p:spPr>
          <a:xfrm>
            <a:off x="805180" y="1915318"/>
            <a:ext cx="10548619" cy="2035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Virginia Cooperative Extension Logo">
            <a:extLst>
              <a:ext uri="{FF2B5EF4-FFF2-40B4-BE49-F238E27FC236}">
                <a16:creationId xmlns:a16="http://schemas.microsoft.com/office/drawing/2014/main" id="{ACE653F3-3686-273F-F24A-265BF47225E8}"/>
              </a:ext>
            </a:extLst>
          </p:cNvPr>
          <p:cNvPicPr>
            <a:picLocks noChangeAspect="1"/>
          </p:cNvPicPr>
          <p:nvPr userDrawn="1"/>
        </p:nvPicPr>
        <p:blipFill>
          <a:blip r:embed="rId2"/>
          <a:stretch>
            <a:fillRect/>
          </a:stretch>
        </p:blipFill>
        <p:spPr>
          <a:xfrm>
            <a:off x="9562367" y="0"/>
            <a:ext cx="2629633" cy="1490125"/>
          </a:xfrm>
          <a:prstGeom prst="rect">
            <a:avLst/>
          </a:prstGeom>
        </p:spPr>
      </p:pic>
      <p:sp>
        <p:nvSpPr>
          <p:cNvPr id="10" name="Picture Placeholder 5">
            <a:extLst>
              <a:ext uri="{FF2B5EF4-FFF2-40B4-BE49-F238E27FC236}">
                <a16:creationId xmlns:a16="http://schemas.microsoft.com/office/drawing/2014/main" id="{7520834F-61A8-FDAE-611C-B1F752412818}"/>
              </a:ext>
            </a:extLst>
          </p:cNvPr>
          <p:cNvSpPr>
            <a:spLocks noGrp="1" noChangeAspect="1"/>
          </p:cNvSpPr>
          <p:nvPr>
            <p:ph type="pic" sz="quarter" idx="16"/>
          </p:nvPr>
        </p:nvSpPr>
        <p:spPr>
          <a:xfrm>
            <a:off x="838199" y="4231480"/>
            <a:ext cx="3355339" cy="2038617"/>
          </a:xfrm>
        </p:spPr>
        <p:txBody>
          <a:bodyPr/>
          <a:lstStyle/>
          <a:p>
            <a:r>
              <a:rPr lang="en-US"/>
              <a:t>Click icon to add picture</a:t>
            </a:r>
          </a:p>
        </p:txBody>
      </p:sp>
      <p:sp>
        <p:nvSpPr>
          <p:cNvPr id="12" name="Picture Placeholder 5">
            <a:extLst>
              <a:ext uri="{FF2B5EF4-FFF2-40B4-BE49-F238E27FC236}">
                <a16:creationId xmlns:a16="http://schemas.microsoft.com/office/drawing/2014/main" id="{E622C55B-DA1F-4BDB-B960-888381226188}"/>
              </a:ext>
            </a:extLst>
          </p:cNvPr>
          <p:cNvSpPr>
            <a:spLocks noGrp="1" noChangeAspect="1"/>
          </p:cNvSpPr>
          <p:nvPr>
            <p:ph type="pic" sz="quarter" idx="17"/>
          </p:nvPr>
        </p:nvSpPr>
        <p:spPr>
          <a:xfrm>
            <a:off x="4401819" y="4231480"/>
            <a:ext cx="3355339" cy="2038617"/>
          </a:xfrm>
        </p:spPr>
        <p:txBody>
          <a:bodyPr/>
          <a:lstStyle/>
          <a:p>
            <a:r>
              <a:rPr lang="en-US"/>
              <a:t>Click icon to add picture</a:t>
            </a:r>
          </a:p>
        </p:txBody>
      </p:sp>
      <p:sp>
        <p:nvSpPr>
          <p:cNvPr id="13" name="Picture Placeholder 5">
            <a:extLst>
              <a:ext uri="{FF2B5EF4-FFF2-40B4-BE49-F238E27FC236}">
                <a16:creationId xmlns:a16="http://schemas.microsoft.com/office/drawing/2014/main" id="{4F113DE5-536F-1BFC-1247-24BFC9FC7C2A}"/>
              </a:ext>
            </a:extLst>
          </p:cNvPr>
          <p:cNvSpPr>
            <a:spLocks noGrp="1" noChangeAspect="1"/>
          </p:cNvSpPr>
          <p:nvPr>
            <p:ph type="pic" sz="quarter" idx="18"/>
          </p:nvPr>
        </p:nvSpPr>
        <p:spPr>
          <a:xfrm>
            <a:off x="7963823" y="4231480"/>
            <a:ext cx="3355339" cy="2038617"/>
          </a:xfrm>
        </p:spPr>
        <p:txBody>
          <a:bodyPr/>
          <a:lstStyle/>
          <a:p>
            <a:r>
              <a:rPr lang="en-US"/>
              <a:t>Click icon to add picture</a:t>
            </a:r>
          </a:p>
        </p:txBody>
      </p:sp>
    </p:spTree>
    <p:extLst>
      <p:ext uri="{BB962C8B-B14F-4D97-AF65-F5344CB8AC3E}">
        <p14:creationId xmlns:p14="http://schemas.microsoft.com/office/powerpoint/2010/main" val="2780946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with Text with Swoosh">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E721ECD-ED2D-10FC-DBEE-423B0D66914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flipH="1">
            <a:off x="7647940" y="2313940"/>
            <a:ext cx="4544059" cy="4544059"/>
          </a:xfrm>
          <a:prstGeom prst="rect">
            <a:avLst/>
          </a:prstGeom>
        </p:spPr>
      </p:pic>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1325563"/>
          </a:xfrm>
        </p:spPr>
        <p:txBody>
          <a:bodyPr/>
          <a:lstStyle/>
          <a:p>
            <a:r>
              <a:rPr lang="en-US" dirty="0"/>
              <a:t>Text</a:t>
            </a:r>
          </a:p>
        </p:txBody>
      </p:sp>
      <p:sp>
        <p:nvSpPr>
          <p:cNvPr id="3" name="Content Placeholder 2">
            <a:extLst>
              <a:ext uri="{FF2B5EF4-FFF2-40B4-BE49-F238E27FC236}">
                <a16:creationId xmlns:a16="http://schemas.microsoft.com/office/drawing/2014/main" id="{F2D3DA85-CB02-16CD-3707-A2E2D3C75342}"/>
              </a:ext>
            </a:extLst>
          </p:cNvPr>
          <p:cNvSpPr>
            <a:spLocks noGrp="1"/>
          </p:cNvSpPr>
          <p:nvPr>
            <p:ph sz="half" idx="1"/>
          </p:nvPr>
        </p:nvSpPr>
        <p:spPr>
          <a:xfrm>
            <a:off x="805181" y="1915318"/>
            <a:ext cx="875718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Virginia Cooperative Extension Logo">
            <a:extLst>
              <a:ext uri="{FF2B5EF4-FFF2-40B4-BE49-F238E27FC236}">
                <a16:creationId xmlns:a16="http://schemas.microsoft.com/office/drawing/2014/main" id="{ACE653F3-3686-273F-F24A-265BF47225E8}"/>
              </a:ext>
            </a:extLst>
          </p:cNvPr>
          <p:cNvPicPr>
            <a:picLocks noChangeAspect="1"/>
          </p:cNvPicPr>
          <p:nvPr userDrawn="1"/>
        </p:nvPicPr>
        <p:blipFill>
          <a:blip r:embed="rId3"/>
          <a:stretch>
            <a:fillRect/>
          </a:stretch>
        </p:blipFill>
        <p:spPr>
          <a:xfrm>
            <a:off x="9562367" y="0"/>
            <a:ext cx="2629633" cy="1490125"/>
          </a:xfrm>
          <a:prstGeom prst="rect">
            <a:avLst/>
          </a:prstGeom>
        </p:spPr>
      </p:pic>
    </p:spTree>
    <p:extLst>
      <p:ext uri="{BB962C8B-B14F-4D97-AF65-F5344CB8AC3E}">
        <p14:creationId xmlns:p14="http://schemas.microsoft.com/office/powerpoint/2010/main" val="28639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Two Columns and Swoosh">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E721ECD-ED2D-10FC-DBEE-423B0D66914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flipH="1">
            <a:off x="7647940" y="2313940"/>
            <a:ext cx="4544059" cy="4544059"/>
          </a:xfrm>
          <a:prstGeom prst="rect">
            <a:avLst/>
          </a:prstGeom>
        </p:spPr>
      </p:pic>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1325563"/>
          </a:xfrm>
        </p:spPr>
        <p:txBody>
          <a:bodyPr/>
          <a:lstStyle/>
          <a:p>
            <a:r>
              <a:rPr lang="en-US" dirty="0"/>
              <a:t>Two Column text</a:t>
            </a:r>
          </a:p>
        </p:txBody>
      </p:sp>
      <p:sp>
        <p:nvSpPr>
          <p:cNvPr id="3" name="Content Placeholder 2">
            <a:extLst>
              <a:ext uri="{FF2B5EF4-FFF2-40B4-BE49-F238E27FC236}">
                <a16:creationId xmlns:a16="http://schemas.microsoft.com/office/drawing/2014/main" id="{F2D3DA85-CB02-16CD-3707-A2E2D3C75342}"/>
              </a:ext>
            </a:extLst>
          </p:cNvPr>
          <p:cNvSpPr>
            <a:spLocks noGrp="1"/>
          </p:cNvSpPr>
          <p:nvPr>
            <p:ph sz="half" idx="1"/>
          </p:nvPr>
        </p:nvSpPr>
        <p:spPr>
          <a:xfrm>
            <a:off x="805181" y="1915318"/>
            <a:ext cx="50672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01A541-732F-F4AB-A3DF-552457D36DBC}"/>
              </a:ext>
            </a:extLst>
          </p:cNvPr>
          <p:cNvSpPr>
            <a:spLocks noGrp="1"/>
          </p:cNvSpPr>
          <p:nvPr>
            <p:ph sz="half" idx="2"/>
          </p:nvPr>
        </p:nvSpPr>
        <p:spPr>
          <a:xfrm>
            <a:off x="6266180" y="1912301"/>
            <a:ext cx="50672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Virginia Cooperative Extension Logo">
            <a:extLst>
              <a:ext uri="{FF2B5EF4-FFF2-40B4-BE49-F238E27FC236}">
                <a16:creationId xmlns:a16="http://schemas.microsoft.com/office/drawing/2014/main" id="{ACE653F3-3686-273F-F24A-265BF47225E8}"/>
              </a:ext>
            </a:extLst>
          </p:cNvPr>
          <p:cNvPicPr>
            <a:picLocks noChangeAspect="1"/>
          </p:cNvPicPr>
          <p:nvPr userDrawn="1"/>
        </p:nvPicPr>
        <p:blipFill>
          <a:blip r:embed="rId3"/>
          <a:stretch>
            <a:fillRect/>
          </a:stretch>
        </p:blipFill>
        <p:spPr>
          <a:xfrm>
            <a:off x="9562367" y="0"/>
            <a:ext cx="2629633" cy="1490125"/>
          </a:xfrm>
          <a:prstGeom prst="rect">
            <a:avLst/>
          </a:prstGeom>
        </p:spPr>
      </p:pic>
    </p:spTree>
    <p:extLst>
      <p:ext uri="{BB962C8B-B14F-4D97-AF65-F5344CB8AC3E}">
        <p14:creationId xmlns:p14="http://schemas.microsoft.com/office/powerpoint/2010/main" val="13628835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Text and Photo and Swoosh">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E721ECD-ED2D-10FC-DBEE-423B0D66914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flipH="1">
            <a:off x="7647940" y="2313940"/>
            <a:ext cx="4544059" cy="4544059"/>
          </a:xfrm>
          <a:prstGeom prst="rect">
            <a:avLst/>
          </a:prstGeom>
        </p:spPr>
      </p:pic>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1325563"/>
          </a:xfrm>
        </p:spPr>
        <p:txBody>
          <a:bodyPr/>
          <a:lstStyle/>
          <a:p>
            <a:r>
              <a:rPr lang="en-US" dirty="0"/>
              <a:t>Text With Photo</a:t>
            </a:r>
          </a:p>
        </p:txBody>
      </p:sp>
      <p:sp>
        <p:nvSpPr>
          <p:cNvPr id="3" name="Content Placeholder 2">
            <a:extLst>
              <a:ext uri="{FF2B5EF4-FFF2-40B4-BE49-F238E27FC236}">
                <a16:creationId xmlns:a16="http://schemas.microsoft.com/office/drawing/2014/main" id="{F2D3DA85-CB02-16CD-3707-A2E2D3C75342}"/>
              </a:ext>
            </a:extLst>
          </p:cNvPr>
          <p:cNvSpPr>
            <a:spLocks noGrp="1"/>
          </p:cNvSpPr>
          <p:nvPr>
            <p:ph sz="half" idx="1"/>
          </p:nvPr>
        </p:nvSpPr>
        <p:spPr>
          <a:xfrm>
            <a:off x="805181" y="1915318"/>
            <a:ext cx="50672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Virginia Cooperative Extension Logo">
            <a:extLst>
              <a:ext uri="{FF2B5EF4-FFF2-40B4-BE49-F238E27FC236}">
                <a16:creationId xmlns:a16="http://schemas.microsoft.com/office/drawing/2014/main" id="{ACE653F3-3686-273F-F24A-265BF47225E8}"/>
              </a:ext>
            </a:extLst>
          </p:cNvPr>
          <p:cNvPicPr>
            <a:picLocks noChangeAspect="1"/>
          </p:cNvPicPr>
          <p:nvPr userDrawn="1"/>
        </p:nvPicPr>
        <p:blipFill>
          <a:blip r:embed="rId3"/>
          <a:stretch>
            <a:fillRect/>
          </a:stretch>
        </p:blipFill>
        <p:spPr>
          <a:xfrm>
            <a:off x="9562367" y="0"/>
            <a:ext cx="2629633" cy="1490125"/>
          </a:xfrm>
          <a:prstGeom prst="rect">
            <a:avLst/>
          </a:prstGeom>
        </p:spPr>
      </p:pic>
      <p:sp>
        <p:nvSpPr>
          <p:cNvPr id="7" name="Picture Placeholder 5">
            <a:extLst>
              <a:ext uri="{FF2B5EF4-FFF2-40B4-BE49-F238E27FC236}">
                <a16:creationId xmlns:a16="http://schemas.microsoft.com/office/drawing/2014/main" id="{3042EB27-5998-0040-44D1-642A242565B7}"/>
              </a:ext>
            </a:extLst>
          </p:cNvPr>
          <p:cNvSpPr>
            <a:spLocks noGrp="1" noChangeAspect="1"/>
          </p:cNvSpPr>
          <p:nvPr>
            <p:ph type="pic" sz="quarter" idx="18"/>
          </p:nvPr>
        </p:nvSpPr>
        <p:spPr>
          <a:xfrm>
            <a:off x="6266779" y="1915318"/>
            <a:ext cx="5052383" cy="4354779"/>
          </a:xfrm>
        </p:spPr>
        <p:txBody>
          <a:bodyPr/>
          <a:lstStyle/>
          <a:p>
            <a:r>
              <a:rPr lang="en-US"/>
              <a:t>Click icon to add picture</a:t>
            </a:r>
          </a:p>
        </p:txBody>
      </p:sp>
    </p:spTree>
    <p:extLst>
      <p:ext uri="{BB962C8B-B14F-4D97-AF65-F5344CB8AC3E}">
        <p14:creationId xmlns:p14="http://schemas.microsoft.com/office/powerpoint/2010/main" val="1106300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text and two photos and Swoosh">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E721ECD-ED2D-10FC-DBEE-423B0D66914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flipH="1">
            <a:off x="7647940" y="2313940"/>
            <a:ext cx="4544059" cy="4544059"/>
          </a:xfrm>
          <a:prstGeom prst="rect">
            <a:avLst/>
          </a:prstGeom>
        </p:spPr>
      </p:pic>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1325563"/>
          </a:xfrm>
        </p:spPr>
        <p:txBody>
          <a:bodyPr/>
          <a:lstStyle/>
          <a:p>
            <a:r>
              <a:rPr lang="en-US" dirty="0"/>
              <a:t>Text with photos</a:t>
            </a:r>
          </a:p>
        </p:txBody>
      </p:sp>
      <p:sp>
        <p:nvSpPr>
          <p:cNvPr id="3" name="Content Placeholder 2">
            <a:extLst>
              <a:ext uri="{FF2B5EF4-FFF2-40B4-BE49-F238E27FC236}">
                <a16:creationId xmlns:a16="http://schemas.microsoft.com/office/drawing/2014/main" id="{F2D3DA85-CB02-16CD-3707-A2E2D3C75342}"/>
              </a:ext>
            </a:extLst>
          </p:cNvPr>
          <p:cNvSpPr>
            <a:spLocks noGrp="1"/>
          </p:cNvSpPr>
          <p:nvPr>
            <p:ph sz="half" idx="1"/>
          </p:nvPr>
        </p:nvSpPr>
        <p:spPr>
          <a:xfrm>
            <a:off x="805181" y="1915318"/>
            <a:ext cx="68427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Virginia Cooperative Extension Logo">
            <a:extLst>
              <a:ext uri="{FF2B5EF4-FFF2-40B4-BE49-F238E27FC236}">
                <a16:creationId xmlns:a16="http://schemas.microsoft.com/office/drawing/2014/main" id="{ACE653F3-3686-273F-F24A-265BF47225E8}"/>
              </a:ext>
            </a:extLst>
          </p:cNvPr>
          <p:cNvPicPr>
            <a:picLocks noChangeAspect="1"/>
          </p:cNvPicPr>
          <p:nvPr userDrawn="1"/>
        </p:nvPicPr>
        <p:blipFill>
          <a:blip r:embed="rId3"/>
          <a:stretch>
            <a:fillRect/>
          </a:stretch>
        </p:blipFill>
        <p:spPr>
          <a:xfrm>
            <a:off x="9562367" y="0"/>
            <a:ext cx="2629633" cy="1490125"/>
          </a:xfrm>
          <a:prstGeom prst="rect">
            <a:avLst/>
          </a:prstGeom>
        </p:spPr>
      </p:pic>
      <p:sp>
        <p:nvSpPr>
          <p:cNvPr id="9" name="Picture Placeholder 5">
            <a:extLst>
              <a:ext uri="{FF2B5EF4-FFF2-40B4-BE49-F238E27FC236}">
                <a16:creationId xmlns:a16="http://schemas.microsoft.com/office/drawing/2014/main" id="{845E4725-B4FA-1B6A-A1A6-55C64804E8C4}"/>
              </a:ext>
            </a:extLst>
          </p:cNvPr>
          <p:cNvSpPr>
            <a:spLocks noGrp="1" noChangeAspect="1"/>
          </p:cNvSpPr>
          <p:nvPr>
            <p:ph type="pic" sz="quarter" idx="18"/>
          </p:nvPr>
        </p:nvSpPr>
        <p:spPr>
          <a:xfrm>
            <a:off x="7963823" y="4228039"/>
            <a:ext cx="3355339" cy="2038617"/>
          </a:xfrm>
        </p:spPr>
        <p:txBody>
          <a:bodyPr/>
          <a:lstStyle/>
          <a:p>
            <a:r>
              <a:rPr lang="en-US"/>
              <a:t>Click icon to add picture</a:t>
            </a:r>
            <a:endParaRPr lang="en-US" dirty="0"/>
          </a:p>
        </p:txBody>
      </p:sp>
      <p:sp>
        <p:nvSpPr>
          <p:cNvPr id="12" name="Picture Placeholder 5">
            <a:extLst>
              <a:ext uri="{FF2B5EF4-FFF2-40B4-BE49-F238E27FC236}">
                <a16:creationId xmlns:a16="http://schemas.microsoft.com/office/drawing/2014/main" id="{6F063E12-E341-18B0-A99E-8C0927959595}"/>
              </a:ext>
            </a:extLst>
          </p:cNvPr>
          <p:cNvSpPr>
            <a:spLocks noGrp="1" noChangeAspect="1"/>
          </p:cNvSpPr>
          <p:nvPr>
            <p:ph type="pic" sz="quarter" idx="19"/>
          </p:nvPr>
        </p:nvSpPr>
        <p:spPr>
          <a:xfrm>
            <a:off x="7963823" y="1927913"/>
            <a:ext cx="3355339" cy="2038617"/>
          </a:xfrm>
        </p:spPr>
        <p:txBody>
          <a:bodyPr/>
          <a:lstStyle/>
          <a:p>
            <a:r>
              <a:rPr lang="en-US"/>
              <a:t>Click icon to add picture</a:t>
            </a:r>
            <a:endParaRPr lang="en-US" dirty="0"/>
          </a:p>
        </p:txBody>
      </p:sp>
    </p:spTree>
    <p:extLst>
      <p:ext uri="{BB962C8B-B14F-4D97-AF65-F5344CB8AC3E}">
        <p14:creationId xmlns:p14="http://schemas.microsoft.com/office/powerpoint/2010/main" val="31552590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text and three photos and Swoosh">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E721ECD-ED2D-10FC-DBEE-423B0D66914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flipH="1">
            <a:off x="7647940" y="2313940"/>
            <a:ext cx="4544059" cy="4544059"/>
          </a:xfrm>
          <a:prstGeom prst="rect">
            <a:avLst/>
          </a:prstGeom>
        </p:spPr>
      </p:pic>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1325563"/>
          </a:xfrm>
        </p:spPr>
        <p:txBody>
          <a:bodyPr/>
          <a:lstStyle/>
          <a:p>
            <a:r>
              <a:rPr lang="en-US" dirty="0"/>
              <a:t>Text with photos</a:t>
            </a:r>
          </a:p>
        </p:txBody>
      </p:sp>
      <p:sp>
        <p:nvSpPr>
          <p:cNvPr id="3" name="Content Placeholder 2">
            <a:extLst>
              <a:ext uri="{FF2B5EF4-FFF2-40B4-BE49-F238E27FC236}">
                <a16:creationId xmlns:a16="http://schemas.microsoft.com/office/drawing/2014/main" id="{F2D3DA85-CB02-16CD-3707-A2E2D3C75342}"/>
              </a:ext>
            </a:extLst>
          </p:cNvPr>
          <p:cNvSpPr>
            <a:spLocks noGrp="1"/>
          </p:cNvSpPr>
          <p:nvPr>
            <p:ph sz="half" idx="1"/>
          </p:nvPr>
        </p:nvSpPr>
        <p:spPr>
          <a:xfrm>
            <a:off x="805180" y="1915318"/>
            <a:ext cx="10548619" cy="2035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Virginia Cooperative Extension Logo">
            <a:extLst>
              <a:ext uri="{FF2B5EF4-FFF2-40B4-BE49-F238E27FC236}">
                <a16:creationId xmlns:a16="http://schemas.microsoft.com/office/drawing/2014/main" id="{ACE653F3-3686-273F-F24A-265BF47225E8}"/>
              </a:ext>
            </a:extLst>
          </p:cNvPr>
          <p:cNvPicPr>
            <a:picLocks noChangeAspect="1"/>
          </p:cNvPicPr>
          <p:nvPr userDrawn="1"/>
        </p:nvPicPr>
        <p:blipFill>
          <a:blip r:embed="rId3"/>
          <a:stretch>
            <a:fillRect/>
          </a:stretch>
        </p:blipFill>
        <p:spPr>
          <a:xfrm>
            <a:off x="9562367" y="0"/>
            <a:ext cx="2629633" cy="1490125"/>
          </a:xfrm>
          <a:prstGeom prst="rect">
            <a:avLst/>
          </a:prstGeom>
        </p:spPr>
      </p:pic>
      <p:sp>
        <p:nvSpPr>
          <p:cNvPr id="12" name="Picture Placeholder 5">
            <a:extLst>
              <a:ext uri="{FF2B5EF4-FFF2-40B4-BE49-F238E27FC236}">
                <a16:creationId xmlns:a16="http://schemas.microsoft.com/office/drawing/2014/main" id="{8EEBE24B-754D-FC9D-583A-70AC0073EFB3}"/>
              </a:ext>
            </a:extLst>
          </p:cNvPr>
          <p:cNvSpPr>
            <a:spLocks noGrp="1" noChangeAspect="1"/>
          </p:cNvSpPr>
          <p:nvPr>
            <p:ph type="pic" sz="quarter" idx="16"/>
          </p:nvPr>
        </p:nvSpPr>
        <p:spPr>
          <a:xfrm>
            <a:off x="838199" y="4231480"/>
            <a:ext cx="3355339" cy="2038617"/>
          </a:xfrm>
        </p:spPr>
        <p:txBody>
          <a:bodyPr/>
          <a:lstStyle/>
          <a:p>
            <a:r>
              <a:rPr lang="en-US"/>
              <a:t>Click icon to add picture</a:t>
            </a:r>
          </a:p>
        </p:txBody>
      </p:sp>
      <p:sp>
        <p:nvSpPr>
          <p:cNvPr id="13" name="Picture Placeholder 5">
            <a:extLst>
              <a:ext uri="{FF2B5EF4-FFF2-40B4-BE49-F238E27FC236}">
                <a16:creationId xmlns:a16="http://schemas.microsoft.com/office/drawing/2014/main" id="{A6085A95-BB97-12D4-1E6B-6A9B460B191C}"/>
              </a:ext>
            </a:extLst>
          </p:cNvPr>
          <p:cNvSpPr>
            <a:spLocks noGrp="1" noChangeAspect="1"/>
          </p:cNvSpPr>
          <p:nvPr>
            <p:ph type="pic" sz="quarter" idx="17"/>
          </p:nvPr>
        </p:nvSpPr>
        <p:spPr>
          <a:xfrm>
            <a:off x="4401819" y="4231480"/>
            <a:ext cx="3355339" cy="2038617"/>
          </a:xfrm>
        </p:spPr>
        <p:txBody>
          <a:bodyPr/>
          <a:lstStyle/>
          <a:p>
            <a:r>
              <a:rPr lang="en-US"/>
              <a:t>Click icon to add picture</a:t>
            </a:r>
          </a:p>
        </p:txBody>
      </p:sp>
      <p:sp>
        <p:nvSpPr>
          <p:cNvPr id="14" name="Picture Placeholder 5">
            <a:extLst>
              <a:ext uri="{FF2B5EF4-FFF2-40B4-BE49-F238E27FC236}">
                <a16:creationId xmlns:a16="http://schemas.microsoft.com/office/drawing/2014/main" id="{76CB207E-22E7-AED1-7531-803762ACEF78}"/>
              </a:ext>
            </a:extLst>
          </p:cNvPr>
          <p:cNvSpPr>
            <a:spLocks noGrp="1" noChangeAspect="1"/>
          </p:cNvSpPr>
          <p:nvPr>
            <p:ph type="pic" sz="quarter" idx="18"/>
          </p:nvPr>
        </p:nvSpPr>
        <p:spPr>
          <a:xfrm>
            <a:off x="7963823" y="4231480"/>
            <a:ext cx="3355339" cy="2038617"/>
          </a:xfrm>
        </p:spPr>
        <p:txBody>
          <a:bodyPr/>
          <a:lstStyle/>
          <a:p>
            <a:r>
              <a:rPr lang="en-US"/>
              <a:t>Click icon to add picture</a:t>
            </a:r>
          </a:p>
        </p:txBody>
      </p:sp>
    </p:spTree>
    <p:extLst>
      <p:ext uri="{BB962C8B-B14F-4D97-AF65-F5344CB8AC3E}">
        <p14:creationId xmlns:p14="http://schemas.microsoft.com/office/powerpoint/2010/main" val="1018273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87F859-8DE9-C8D3-6AAE-67FD9ED8336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6200000" flipH="1">
            <a:off x="7316134" y="-1360175"/>
            <a:ext cx="3515689" cy="6236044"/>
          </a:xfrm>
          <a:prstGeom prst="rect">
            <a:avLst/>
          </a:prstGeom>
        </p:spPr>
      </p:pic>
      <p:sp>
        <p:nvSpPr>
          <p:cNvPr id="2" name="Title 1">
            <a:extLst>
              <a:ext uri="{FF2B5EF4-FFF2-40B4-BE49-F238E27FC236}">
                <a16:creationId xmlns:a16="http://schemas.microsoft.com/office/drawing/2014/main" id="{A9140FF9-5000-3A5D-1D70-F672746FD5C7}"/>
              </a:ext>
            </a:extLst>
          </p:cNvPr>
          <p:cNvSpPr>
            <a:spLocks noGrp="1"/>
          </p:cNvSpPr>
          <p:nvPr>
            <p:ph type="ctrTitle"/>
          </p:nvPr>
        </p:nvSpPr>
        <p:spPr>
          <a:xfrm>
            <a:off x="2981922" y="2158515"/>
            <a:ext cx="6998050" cy="2387600"/>
          </a:xfrm>
        </p:spPr>
        <p:txBody>
          <a:bodyPr anchor="ctr">
            <a:normAutofit/>
          </a:bodyPr>
          <a:lstStyle>
            <a:lvl1pPr algn="l">
              <a:defRPr sz="4800" b="1" i="0">
                <a:latin typeface="Epilogue" pitchFamily="2" charset="77"/>
              </a:defRPr>
            </a:lvl1pPr>
          </a:lstStyle>
          <a:p>
            <a:r>
              <a:rPr lang="en-US"/>
              <a:t>Click to edit Master title style</a:t>
            </a:r>
            <a:endParaRPr lang="en-US" dirty="0"/>
          </a:p>
        </p:txBody>
      </p:sp>
      <p:pic>
        <p:nvPicPr>
          <p:cNvPr id="11" name="Picture 10" descr="Virginia Cooperative Extension Logo">
            <a:extLst>
              <a:ext uri="{FF2B5EF4-FFF2-40B4-BE49-F238E27FC236}">
                <a16:creationId xmlns:a16="http://schemas.microsoft.com/office/drawing/2014/main" id="{7CFC6C5A-FEF1-6CA5-5668-AFE3F25B3B58}"/>
              </a:ext>
            </a:extLst>
          </p:cNvPr>
          <p:cNvPicPr>
            <a:picLocks noChangeAspect="1"/>
          </p:cNvPicPr>
          <p:nvPr userDrawn="1"/>
        </p:nvPicPr>
        <p:blipFill>
          <a:blip r:embed="rId3"/>
          <a:stretch>
            <a:fillRect/>
          </a:stretch>
        </p:blipFill>
        <p:spPr>
          <a:xfrm>
            <a:off x="-17062" y="0"/>
            <a:ext cx="2629633" cy="1490125"/>
          </a:xfrm>
          <a:prstGeom prst="rect">
            <a:avLst/>
          </a:prstGeom>
        </p:spPr>
      </p:pic>
      <p:pic>
        <p:nvPicPr>
          <p:cNvPr id="10" name="Picture 9">
            <a:extLst>
              <a:ext uri="{FF2B5EF4-FFF2-40B4-BE49-F238E27FC236}">
                <a16:creationId xmlns:a16="http://schemas.microsoft.com/office/drawing/2014/main" id="{FD345566-C20C-DC73-FF5E-1F79F29186EB}"/>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 y="963828"/>
            <a:ext cx="4999289" cy="5894172"/>
          </a:xfrm>
          <a:prstGeom prst="rect">
            <a:avLst/>
          </a:prstGeom>
        </p:spPr>
      </p:pic>
      <p:pic>
        <p:nvPicPr>
          <p:cNvPr id="12" name="Picture 11">
            <a:extLst>
              <a:ext uri="{FF2B5EF4-FFF2-40B4-BE49-F238E27FC236}">
                <a16:creationId xmlns:a16="http://schemas.microsoft.com/office/drawing/2014/main" id="{07CDCEDB-A5B2-153F-E039-5050DCE5D425}"/>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7062" y="3352315"/>
            <a:ext cx="2981921" cy="3515691"/>
          </a:xfrm>
          <a:prstGeom prst="rect">
            <a:avLst/>
          </a:prstGeom>
        </p:spPr>
      </p:pic>
    </p:spTree>
    <p:extLst>
      <p:ext uri="{BB962C8B-B14F-4D97-AF65-F5344CB8AC3E}">
        <p14:creationId xmlns:p14="http://schemas.microsoft.com/office/powerpoint/2010/main" val="42554476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ngle Person Int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p:txBody>
          <a:bodyPr/>
          <a:lstStyle/>
          <a:p>
            <a:r>
              <a:rPr lang="en-US" dirty="0"/>
              <a:t>Single Person Introduction</a:t>
            </a:r>
          </a:p>
        </p:txBody>
      </p:sp>
      <p:sp>
        <p:nvSpPr>
          <p:cNvPr id="4" name="Content Placeholder 3">
            <a:extLst>
              <a:ext uri="{FF2B5EF4-FFF2-40B4-BE49-F238E27FC236}">
                <a16:creationId xmlns:a16="http://schemas.microsoft.com/office/drawing/2014/main" id="{1D01A541-732F-F4AB-A3DF-552457D36DBC}"/>
              </a:ext>
            </a:extLst>
          </p:cNvPr>
          <p:cNvSpPr>
            <a:spLocks noGrp="1"/>
          </p:cNvSpPr>
          <p:nvPr>
            <p:ph sz="half" idx="2"/>
          </p:nvPr>
        </p:nvSpPr>
        <p:spPr>
          <a:xfrm>
            <a:off x="4190999" y="1825625"/>
            <a:ext cx="7162799" cy="31949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5">
            <a:extLst>
              <a:ext uri="{FF2B5EF4-FFF2-40B4-BE49-F238E27FC236}">
                <a16:creationId xmlns:a16="http://schemas.microsoft.com/office/drawing/2014/main" id="{221632B5-4BBB-8282-C785-154E9768F163}"/>
              </a:ext>
            </a:extLst>
          </p:cNvPr>
          <p:cNvSpPr>
            <a:spLocks noGrp="1" noChangeAspect="1"/>
          </p:cNvSpPr>
          <p:nvPr>
            <p:ph type="pic" sz="quarter" idx="16"/>
          </p:nvPr>
        </p:nvSpPr>
        <p:spPr>
          <a:xfrm>
            <a:off x="838200" y="1825624"/>
            <a:ext cx="3202650" cy="3194927"/>
          </a:xfrm>
        </p:spPr>
        <p:txBody>
          <a:bodyPr/>
          <a:lstStyle/>
          <a:p>
            <a:r>
              <a:rPr lang="en-US"/>
              <a:t>Click icon to add picture</a:t>
            </a:r>
          </a:p>
        </p:txBody>
      </p:sp>
    </p:spTree>
    <p:extLst>
      <p:ext uri="{BB962C8B-B14F-4D97-AF65-F5344CB8AC3E}">
        <p14:creationId xmlns:p14="http://schemas.microsoft.com/office/powerpoint/2010/main" val="40207785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Person Int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p:txBody>
          <a:bodyPr/>
          <a:lstStyle/>
          <a:p>
            <a:r>
              <a:rPr lang="en-US" dirty="0"/>
              <a:t>Two Person Introduction</a:t>
            </a:r>
          </a:p>
        </p:txBody>
      </p:sp>
      <p:sp>
        <p:nvSpPr>
          <p:cNvPr id="4" name="Content Placeholder 3">
            <a:extLst>
              <a:ext uri="{FF2B5EF4-FFF2-40B4-BE49-F238E27FC236}">
                <a16:creationId xmlns:a16="http://schemas.microsoft.com/office/drawing/2014/main" id="{1D01A541-732F-F4AB-A3DF-552457D36DBC}"/>
              </a:ext>
            </a:extLst>
          </p:cNvPr>
          <p:cNvSpPr>
            <a:spLocks noGrp="1"/>
          </p:cNvSpPr>
          <p:nvPr>
            <p:ph sz="half" idx="2"/>
          </p:nvPr>
        </p:nvSpPr>
        <p:spPr>
          <a:xfrm>
            <a:off x="3098180" y="1825625"/>
            <a:ext cx="8255619" cy="197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a:extLst>
              <a:ext uri="{FF2B5EF4-FFF2-40B4-BE49-F238E27FC236}">
                <a16:creationId xmlns:a16="http://schemas.microsoft.com/office/drawing/2014/main" id="{F1E3D960-25E2-BD2B-6A57-E86D0F58CFEC}"/>
              </a:ext>
            </a:extLst>
          </p:cNvPr>
          <p:cNvSpPr>
            <a:spLocks noGrp="1"/>
          </p:cNvSpPr>
          <p:nvPr>
            <p:ph sz="half" idx="14"/>
          </p:nvPr>
        </p:nvSpPr>
        <p:spPr>
          <a:xfrm>
            <a:off x="3098180" y="4078171"/>
            <a:ext cx="8255619" cy="197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5">
            <a:extLst>
              <a:ext uri="{FF2B5EF4-FFF2-40B4-BE49-F238E27FC236}">
                <a16:creationId xmlns:a16="http://schemas.microsoft.com/office/drawing/2014/main" id="{9C7A56B9-B951-8E97-EC47-4B717F22D29B}"/>
              </a:ext>
            </a:extLst>
          </p:cNvPr>
          <p:cNvSpPr>
            <a:spLocks noGrp="1" noChangeAspect="1"/>
          </p:cNvSpPr>
          <p:nvPr>
            <p:ph type="pic" sz="quarter" idx="16"/>
          </p:nvPr>
        </p:nvSpPr>
        <p:spPr>
          <a:xfrm>
            <a:off x="838200" y="1826876"/>
            <a:ext cx="1974850" cy="1970088"/>
          </a:xfrm>
        </p:spPr>
        <p:txBody>
          <a:bodyPr/>
          <a:lstStyle/>
          <a:p>
            <a:r>
              <a:rPr lang="en-US"/>
              <a:t>Click icon to add picture</a:t>
            </a:r>
          </a:p>
        </p:txBody>
      </p:sp>
      <p:sp>
        <p:nvSpPr>
          <p:cNvPr id="10" name="Picture Placeholder 5">
            <a:extLst>
              <a:ext uri="{FF2B5EF4-FFF2-40B4-BE49-F238E27FC236}">
                <a16:creationId xmlns:a16="http://schemas.microsoft.com/office/drawing/2014/main" id="{0B81CACE-BCC2-E5D7-C671-5822F41D2627}"/>
              </a:ext>
            </a:extLst>
          </p:cNvPr>
          <p:cNvSpPr>
            <a:spLocks noGrp="1" noChangeAspect="1"/>
          </p:cNvSpPr>
          <p:nvPr>
            <p:ph type="pic" sz="quarter" idx="17"/>
          </p:nvPr>
        </p:nvSpPr>
        <p:spPr>
          <a:xfrm>
            <a:off x="838200" y="4078171"/>
            <a:ext cx="1974850" cy="1970088"/>
          </a:xfrm>
        </p:spPr>
        <p:txBody>
          <a:bodyPr/>
          <a:lstStyle/>
          <a:p>
            <a:r>
              <a:rPr lang="en-US"/>
              <a:t>Click icon to add picture</a:t>
            </a:r>
          </a:p>
        </p:txBody>
      </p:sp>
    </p:spTree>
    <p:extLst>
      <p:ext uri="{BB962C8B-B14F-4D97-AF65-F5344CB8AC3E}">
        <p14:creationId xmlns:p14="http://schemas.microsoft.com/office/powerpoint/2010/main" val="8265909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Person Int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p:txBody>
          <a:bodyPr/>
          <a:lstStyle/>
          <a:p>
            <a:r>
              <a:rPr lang="en-US" dirty="0"/>
              <a:t>Four Person Introduction</a:t>
            </a:r>
          </a:p>
        </p:txBody>
      </p:sp>
      <p:sp>
        <p:nvSpPr>
          <p:cNvPr id="4" name="Content Placeholder 3">
            <a:extLst>
              <a:ext uri="{FF2B5EF4-FFF2-40B4-BE49-F238E27FC236}">
                <a16:creationId xmlns:a16="http://schemas.microsoft.com/office/drawing/2014/main" id="{1D01A541-732F-F4AB-A3DF-552457D36DBC}"/>
              </a:ext>
            </a:extLst>
          </p:cNvPr>
          <p:cNvSpPr>
            <a:spLocks noGrp="1"/>
          </p:cNvSpPr>
          <p:nvPr>
            <p:ph sz="half" idx="2"/>
          </p:nvPr>
        </p:nvSpPr>
        <p:spPr>
          <a:xfrm>
            <a:off x="1150434" y="4049171"/>
            <a:ext cx="1974717" cy="197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a:extLst>
              <a:ext uri="{FF2B5EF4-FFF2-40B4-BE49-F238E27FC236}">
                <a16:creationId xmlns:a16="http://schemas.microsoft.com/office/drawing/2014/main" id="{3DBFCF1F-073C-D973-4E65-A3191450289F}"/>
              </a:ext>
            </a:extLst>
          </p:cNvPr>
          <p:cNvSpPr>
            <a:spLocks noGrp="1"/>
          </p:cNvSpPr>
          <p:nvPr>
            <p:ph sz="half" idx="11"/>
          </p:nvPr>
        </p:nvSpPr>
        <p:spPr>
          <a:xfrm>
            <a:off x="3759819" y="4049171"/>
            <a:ext cx="1974717" cy="197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a:extLst>
              <a:ext uri="{FF2B5EF4-FFF2-40B4-BE49-F238E27FC236}">
                <a16:creationId xmlns:a16="http://schemas.microsoft.com/office/drawing/2014/main" id="{7F6C150B-2C20-6274-4E30-3A96B99FA2D8}"/>
              </a:ext>
            </a:extLst>
          </p:cNvPr>
          <p:cNvSpPr>
            <a:spLocks noGrp="1"/>
          </p:cNvSpPr>
          <p:nvPr>
            <p:ph sz="half" idx="13"/>
          </p:nvPr>
        </p:nvSpPr>
        <p:spPr>
          <a:xfrm>
            <a:off x="6362203" y="4049171"/>
            <a:ext cx="1974717" cy="197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
            <a:extLst>
              <a:ext uri="{FF2B5EF4-FFF2-40B4-BE49-F238E27FC236}">
                <a16:creationId xmlns:a16="http://schemas.microsoft.com/office/drawing/2014/main" id="{871C7260-A0C4-E490-06FB-B0CF993D970D}"/>
              </a:ext>
            </a:extLst>
          </p:cNvPr>
          <p:cNvSpPr>
            <a:spLocks noGrp="1"/>
          </p:cNvSpPr>
          <p:nvPr>
            <p:ph sz="half" idx="15"/>
          </p:nvPr>
        </p:nvSpPr>
        <p:spPr>
          <a:xfrm>
            <a:off x="9060798" y="4049171"/>
            <a:ext cx="1974717" cy="197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a:extLst>
              <a:ext uri="{FF2B5EF4-FFF2-40B4-BE49-F238E27FC236}">
                <a16:creationId xmlns:a16="http://schemas.microsoft.com/office/drawing/2014/main" id="{E2BEDC1B-36F5-43ED-ED96-3CE87E5E37EF}"/>
              </a:ext>
            </a:extLst>
          </p:cNvPr>
          <p:cNvSpPr>
            <a:spLocks noGrp="1" noChangeAspect="1"/>
          </p:cNvSpPr>
          <p:nvPr>
            <p:ph type="pic" sz="quarter" idx="16"/>
          </p:nvPr>
        </p:nvSpPr>
        <p:spPr>
          <a:xfrm>
            <a:off x="1150938" y="1884885"/>
            <a:ext cx="1974850" cy="1970088"/>
          </a:xfrm>
        </p:spPr>
        <p:txBody>
          <a:bodyPr/>
          <a:lstStyle/>
          <a:p>
            <a:r>
              <a:rPr lang="en-US"/>
              <a:t>Click icon to add picture</a:t>
            </a:r>
          </a:p>
        </p:txBody>
      </p:sp>
      <p:sp>
        <p:nvSpPr>
          <p:cNvPr id="15" name="Picture Placeholder 5">
            <a:extLst>
              <a:ext uri="{FF2B5EF4-FFF2-40B4-BE49-F238E27FC236}">
                <a16:creationId xmlns:a16="http://schemas.microsoft.com/office/drawing/2014/main" id="{EFCBFC0D-4F59-77DF-E5D8-ED33CA61AC96}"/>
              </a:ext>
            </a:extLst>
          </p:cNvPr>
          <p:cNvSpPr>
            <a:spLocks noGrp="1" noChangeAspect="1"/>
          </p:cNvSpPr>
          <p:nvPr>
            <p:ph type="pic" sz="quarter" idx="17"/>
          </p:nvPr>
        </p:nvSpPr>
        <p:spPr>
          <a:xfrm>
            <a:off x="3755592" y="1884885"/>
            <a:ext cx="1974850" cy="1970088"/>
          </a:xfrm>
        </p:spPr>
        <p:txBody>
          <a:bodyPr/>
          <a:lstStyle/>
          <a:p>
            <a:r>
              <a:rPr lang="en-US"/>
              <a:t>Click icon to add picture</a:t>
            </a:r>
          </a:p>
        </p:txBody>
      </p:sp>
      <p:sp>
        <p:nvSpPr>
          <p:cNvPr id="16" name="Picture Placeholder 5">
            <a:extLst>
              <a:ext uri="{FF2B5EF4-FFF2-40B4-BE49-F238E27FC236}">
                <a16:creationId xmlns:a16="http://schemas.microsoft.com/office/drawing/2014/main" id="{C92D35C5-2146-2AE0-0346-BB2DC676EE73}"/>
              </a:ext>
            </a:extLst>
          </p:cNvPr>
          <p:cNvSpPr>
            <a:spLocks noGrp="1" noChangeAspect="1"/>
          </p:cNvSpPr>
          <p:nvPr>
            <p:ph type="pic" sz="quarter" idx="18"/>
          </p:nvPr>
        </p:nvSpPr>
        <p:spPr>
          <a:xfrm>
            <a:off x="6346392" y="1884885"/>
            <a:ext cx="1974850" cy="1970088"/>
          </a:xfrm>
        </p:spPr>
        <p:txBody>
          <a:bodyPr/>
          <a:lstStyle/>
          <a:p>
            <a:r>
              <a:rPr lang="en-US"/>
              <a:t>Click icon to add picture</a:t>
            </a:r>
          </a:p>
        </p:txBody>
      </p:sp>
      <p:sp>
        <p:nvSpPr>
          <p:cNvPr id="17" name="Picture Placeholder 5">
            <a:extLst>
              <a:ext uri="{FF2B5EF4-FFF2-40B4-BE49-F238E27FC236}">
                <a16:creationId xmlns:a16="http://schemas.microsoft.com/office/drawing/2014/main" id="{1E0BECA8-2AB0-484E-F390-A20084F23688}"/>
              </a:ext>
            </a:extLst>
          </p:cNvPr>
          <p:cNvSpPr>
            <a:spLocks noGrp="1" noChangeAspect="1"/>
          </p:cNvSpPr>
          <p:nvPr>
            <p:ph type="pic" sz="quarter" idx="19"/>
          </p:nvPr>
        </p:nvSpPr>
        <p:spPr>
          <a:xfrm>
            <a:off x="9048028" y="1884885"/>
            <a:ext cx="1974850" cy="1970088"/>
          </a:xfrm>
        </p:spPr>
        <p:txBody>
          <a:bodyPr/>
          <a:lstStyle/>
          <a:p>
            <a:r>
              <a:rPr lang="en-US"/>
              <a:t>Click icon to add picture</a:t>
            </a:r>
          </a:p>
        </p:txBody>
      </p:sp>
    </p:spTree>
    <p:extLst>
      <p:ext uri="{BB962C8B-B14F-4D97-AF65-F5344CB8AC3E}">
        <p14:creationId xmlns:p14="http://schemas.microsoft.com/office/powerpoint/2010/main" val="12606435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llag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750443"/>
          </a:xfrm>
        </p:spPr>
        <p:txBody>
          <a:bodyPr/>
          <a:lstStyle/>
          <a:p>
            <a:r>
              <a:rPr lang="en-US" dirty="0"/>
              <a:t>Photo Collage</a:t>
            </a:r>
          </a:p>
        </p:txBody>
      </p:sp>
      <p:pic>
        <p:nvPicPr>
          <p:cNvPr id="11" name="Picture 10" descr="Virginia Cooperative Extension Logo">
            <a:extLst>
              <a:ext uri="{FF2B5EF4-FFF2-40B4-BE49-F238E27FC236}">
                <a16:creationId xmlns:a16="http://schemas.microsoft.com/office/drawing/2014/main" id="{ACE653F3-3686-273F-F24A-265BF47225E8}"/>
              </a:ext>
            </a:extLst>
          </p:cNvPr>
          <p:cNvPicPr>
            <a:picLocks noChangeAspect="1"/>
          </p:cNvPicPr>
          <p:nvPr userDrawn="1"/>
        </p:nvPicPr>
        <p:blipFill>
          <a:blip r:embed="rId2"/>
          <a:stretch>
            <a:fillRect/>
          </a:stretch>
        </p:blipFill>
        <p:spPr>
          <a:xfrm>
            <a:off x="9562367" y="0"/>
            <a:ext cx="2629633" cy="1490125"/>
          </a:xfrm>
          <a:prstGeom prst="rect">
            <a:avLst/>
          </a:prstGeom>
        </p:spPr>
      </p:pic>
      <p:sp>
        <p:nvSpPr>
          <p:cNvPr id="5" name="Picture Placeholder 4">
            <a:extLst>
              <a:ext uri="{FF2B5EF4-FFF2-40B4-BE49-F238E27FC236}">
                <a16:creationId xmlns:a16="http://schemas.microsoft.com/office/drawing/2014/main" id="{5849604B-F32F-F017-2636-6423729488FF}"/>
              </a:ext>
            </a:extLst>
          </p:cNvPr>
          <p:cNvSpPr>
            <a:spLocks noGrp="1" noChangeAspect="1"/>
          </p:cNvSpPr>
          <p:nvPr>
            <p:ph type="pic" sz="quarter" idx="17"/>
          </p:nvPr>
        </p:nvSpPr>
        <p:spPr>
          <a:xfrm>
            <a:off x="8869362" y="1333618"/>
            <a:ext cx="2517775" cy="2514600"/>
          </a:xfrm>
        </p:spPr>
        <p:txBody>
          <a:bodyPr/>
          <a:lstStyle/>
          <a:p>
            <a:r>
              <a:rPr lang="en-US"/>
              <a:t>Click icon to add picture</a:t>
            </a:r>
          </a:p>
        </p:txBody>
      </p:sp>
      <p:sp>
        <p:nvSpPr>
          <p:cNvPr id="7" name="Picture Placeholder 6">
            <a:extLst>
              <a:ext uri="{FF2B5EF4-FFF2-40B4-BE49-F238E27FC236}">
                <a16:creationId xmlns:a16="http://schemas.microsoft.com/office/drawing/2014/main" id="{04F8D5FF-F648-542F-7C54-0A4713C7866A}"/>
              </a:ext>
            </a:extLst>
          </p:cNvPr>
          <p:cNvSpPr>
            <a:spLocks noGrp="1" noChangeAspect="1"/>
          </p:cNvSpPr>
          <p:nvPr>
            <p:ph type="pic" sz="quarter" idx="18"/>
          </p:nvPr>
        </p:nvSpPr>
        <p:spPr>
          <a:xfrm>
            <a:off x="804543" y="1327060"/>
            <a:ext cx="8064500" cy="2514600"/>
          </a:xfrm>
        </p:spPr>
        <p:txBody>
          <a:bodyPr/>
          <a:lstStyle/>
          <a:p>
            <a:r>
              <a:rPr lang="en-US"/>
              <a:t>Click icon to add picture</a:t>
            </a:r>
          </a:p>
        </p:txBody>
      </p:sp>
      <p:sp>
        <p:nvSpPr>
          <p:cNvPr id="9" name="Picture Placeholder 8">
            <a:extLst>
              <a:ext uri="{FF2B5EF4-FFF2-40B4-BE49-F238E27FC236}">
                <a16:creationId xmlns:a16="http://schemas.microsoft.com/office/drawing/2014/main" id="{A2AD658D-273A-1529-975E-66EC7126D6CD}"/>
              </a:ext>
            </a:extLst>
          </p:cNvPr>
          <p:cNvSpPr>
            <a:spLocks noGrp="1" noChangeAspect="1"/>
          </p:cNvSpPr>
          <p:nvPr>
            <p:ph type="pic" sz="quarter" idx="19"/>
          </p:nvPr>
        </p:nvSpPr>
        <p:spPr>
          <a:xfrm>
            <a:off x="4837270" y="3854776"/>
            <a:ext cx="4032250" cy="2514600"/>
          </a:xfrm>
        </p:spPr>
        <p:txBody>
          <a:bodyPr/>
          <a:lstStyle/>
          <a:p>
            <a:r>
              <a:rPr lang="en-US"/>
              <a:t>Click icon to add picture</a:t>
            </a:r>
          </a:p>
        </p:txBody>
      </p:sp>
      <p:sp>
        <p:nvSpPr>
          <p:cNvPr id="18" name="Picture Placeholder 8">
            <a:extLst>
              <a:ext uri="{FF2B5EF4-FFF2-40B4-BE49-F238E27FC236}">
                <a16:creationId xmlns:a16="http://schemas.microsoft.com/office/drawing/2014/main" id="{892583DA-49C0-7E72-F77B-BABA64697C3A}"/>
              </a:ext>
            </a:extLst>
          </p:cNvPr>
          <p:cNvSpPr>
            <a:spLocks noGrp="1" noChangeAspect="1"/>
          </p:cNvSpPr>
          <p:nvPr>
            <p:ph type="pic" sz="quarter" idx="20"/>
          </p:nvPr>
        </p:nvSpPr>
        <p:spPr>
          <a:xfrm>
            <a:off x="791743" y="3854776"/>
            <a:ext cx="4032250" cy="2514600"/>
          </a:xfrm>
        </p:spPr>
        <p:txBody>
          <a:bodyPr/>
          <a:lstStyle/>
          <a:p>
            <a:r>
              <a:rPr lang="en-US"/>
              <a:t>Click icon to add picture</a:t>
            </a:r>
          </a:p>
        </p:txBody>
      </p:sp>
      <p:sp>
        <p:nvSpPr>
          <p:cNvPr id="19" name="Picture Placeholder 4">
            <a:extLst>
              <a:ext uri="{FF2B5EF4-FFF2-40B4-BE49-F238E27FC236}">
                <a16:creationId xmlns:a16="http://schemas.microsoft.com/office/drawing/2014/main" id="{369EC135-E0BF-B889-AF0D-816388E20B45}"/>
              </a:ext>
            </a:extLst>
          </p:cNvPr>
          <p:cNvSpPr>
            <a:spLocks noGrp="1" noChangeAspect="1"/>
          </p:cNvSpPr>
          <p:nvPr>
            <p:ph type="pic" sz="quarter" idx="21"/>
          </p:nvPr>
        </p:nvSpPr>
        <p:spPr>
          <a:xfrm>
            <a:off x="8869362" y="3869000"/>
            <a:ext cx="2517775" cy="2514600"/>
          </a:xfrm>
        </p:spPr>
        <p:txBody>
          <a:bodyPr/>
          <a:lstStyle/>
          <a:p>
            <a:r>
              <a:rPr lang="en-US"/>
              <a:t>Click icon to add picture</a:t>
            </a:r>
          </a:p>
        </p:txBody>
      </p:sp>
    </p:spTree>
    <p:extLst>
      <p:ext uri="{BB962C8B-B14F-4D97-AF65-F5344CB8AC3E}">
        <p14:creationId xmlns:p14="http://schemas.microsoft.com/office/powerpoint/2010/main" val="6224393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llag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750443"/>
          </a:xfrm>
        </p:spPr>
        <p:txBody>
          <a:bodyPr/>
          <a:lstStyle/>
          <a:p>
            <a:r>
              <a:rPr lang="en-US" dirty="0"/>
              <a:t>Photo Collage</a:t>
            </a:r>
          </a:p>
        </p:txBody>
      </p:sp>
      <p:pic>
        <p:nvPicPr>
          <p:cNvPr id="11" name="Picture 10" descr="Virginia Cooperative Extension Logo">
            <a:extLst>
              <a:ext uri="{FF2B5EF4-FFF2-40B4-BE49-F238E27FC236}">
                <a16:creationId xmlns:a16="http://schemas.microsoft.com/office/drawing/2014/main" id="{ACE653F3-3686-273F-F24A-265BF47225E8}"/>
              </a:ext>
            </a:extLst>
          </p:cNvPr>
          <p:cNvPicPr>
            <a:picLocks noChangeAspect="1"/>
          </p:cNvPicPr>
          <p:nvPr userDrawn="1"/>
        </p:nvPicPr>
        <p:blipFill>
          <a:blip r:embed="rId2"/>
          <a:stretch>
            <a:fillRect/>
          </a:stretch>
        </p:blipFill>
        <p:spPr>
          <a:xfrm>
            <a:off x="9562367" y="0"/>
            <a:ext cx="2629633" cy="1490125"/>
          </a:xfrm>
          <a:prstGeom prst="rect">
            <a:avLst/>
          </a:prstGeom>
        </p:spPr>
      </p:pic>
      <p:sp>
        <p:nvSpPr>
          <p:cNvPr id="9" name="Picture Placeholder 4">
            <a:extLst>
              <a:ext uri="{FF2B5EF4-FFF2-40B4-BE49-F238E27FC236}">
                <a16:creationId xmlns:a16="http://schemas.microsoft.com/office/drawing/2014/main" id="{81255F27-ADDE-A881-725F-DEF92E24D281}"/>
              </a:ext>
            </a:extLst>
          </p:cNvPr>
          <p:cNvSpPr>
            <a:spLocks noGrp="1" noChangeAspect="1"/>
          </p:cNvSpPr>
          <p:nvPr>
            <p:ph type="pic" sz="quarter" idx="17"/>
          </p:nvPr>
        </p:nvSpPr>
        <p:spPr>
          <a:xfrm>
            <a:off x="8869362" y="1333618"/>
            <a:ext cx="2517775" cy="2514600"/>
          </a:xfrm>
        </p:spPr>
        <p:txBody>
          <a:bodyPr/>
          <a:lstStyle/>
          <a:p>
            <a:r>
              <a:rPr lang="en-US"/>
              <a:t>Click icon to add picture</a:t>
            </a:r>
            <a:endParaRPr lang="en-US" dirty="0"/>
          </a:p>
        </p:txBody>
      </p:sp>
      <p:sp>
        <p:nvSpPr>
          <p:cNvPr id="13" name="Picture Placeholder 6">
            <a:extLst>
              <a:ext uri="{FF2B5EF4-FFF2-40B4-BE49-F238E27FC236}">
                <a16:creationId xmlns:a16="http://schemas.microsoft.com/office/drawing/2014/main" id="{8A522507-227D-1D5B-759D-BEB4D1B4ABE6}"/>
              </a:ext>
            </a:extLst>
          </p:cNvPr>
          <p:cNvSpPr>
            <a:spLocks noGrp="1" noChangeAspect="1"/>
          </p:cNvSpPr>
          <p:nvPr>
            <p:ph type="pic" sz="quarter" idx="18"/>
          </p:nvPr>
        </p:nvSpPr>
        <p:spPr>
          <a:xfrm>
            <a:off x="804543" y="1327060"/>
            <a:ext cx="8064500" cy="2514600"/>
          </a:xfrm>
        </p:spPr>
        <p:txBody>
          <a:bodyPr/>
          <a:lstStyle/>
          <a:p>
            <a:r>
              <a:rPr lang="en-US"/>
              <a:t>Click icon to add picture</a:t>
            </a:r>
          </a:p>
        </p:txBody>
      </p:sp>
      <p:sp>
        <p:nvSpPr>
          <p:cNvPr id="15" name="Picture Placeholder 6">
            <a:extLst>
              <a:ext uri="{FF2B5EF4-FFF2-40B4-BE49-F238E27FC236}">
                <a16:creationId xmlns:a16="http://schemas.microsoft.com/office/drawing/2014/main" id="{1786C55C-FD0C-C501-C99D-D9A11F87D20A}"/>
              </a:ext>
            </a:extLst>
          </p:cNvPr>
          <p:cNvSpPr>
            <a:spLocks noGrp="1" noChangeAspect="1"/>
          </p:cNvSpPr>
          <p:nvPr>
            <p:ph type="pic" sz="quarter" idx="19"/>
          </p:nvPr>
        </p:nvSpPr>
        <p:spPr>
          <a:xfrm>
            <a:off x="3322318" y="3848218"/>
            <a:ext cx="8064500" cy="2514600"/>
          </a:xfrm>
        </p:spPr>
        <p:txBody>
          <a:bodyPr/>
          <a:lstStyle/>
          <a:p>
            <a:r>
              <a:rPr lang="en-US"/>
              <a:t>Click icon to add picture</a:t>
            </a:r>
          </a:p>
        </p:txBody>
      </p:sp>
      <p:sp>
        <p:nvSpPr>
          <p:cNvPr id="17" name="Picture Placeholder 4">
            <a:extLst>
              <a:ext uri="{FF2B5EF4-FFF2-40B4-BE49-F238E27FC236}">
                <a16:creationId xmlns:a16="http://schemas.microsoft.com/office/drawing/2014/main" id="{CD7C236D-797B-859A-840D-51F686950AB6}"/>
              </a:ext>
            </a:extLst>
          </p:cNvPr>
          <p:cNvSpPr>
            <a:spLocks noGrp="1" noChangeAspect="1"/>
          </p:cNvSpPr>
          <p:nvPr>
            <p:ph type="pic" sz="quarter" idx="20"/>
          </p:nvPr>
        </p:nvSpPr>
        <p:spPr>
          <a:xfrm>
            <a:off x="804543" y="3841660"/>
            <a:ext cx="2517775" cy="2514600"/>
          </a:xfrm>
        </p:spPr>
        <p:txBody>
          <a:bodyPr/>
          <a:lstStyle/>
          <a:p>
            <a:r>
              <a:rPr lang="en-US"/>
              <a:t>Click icon to add picture</a:t>
            </a:r>
            <a:endParaRPr lang="en-US" dirty="0"/>
          </a:p>
        </p:txBody>
      </p:sp>
    </p:spTree>
    <p:extLst>
      <p:ext uri="{BB962C8B-B14F-4D97-AF65-F5344CB8AC3E}">
        <p14:creationId xmlns:p14="http://schemas.microsoft.com/office/powerpoint/2010/main" val="23052699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llag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750443"/>
          </a:xfrm>
        </p:spPr>
        <p:txBody>
          <a:bodyPr/>
          <a:lstStyle/>
          <a:p>
            <a:r>
              <a:rPr lang="en-US" dirty="0"/>
              <a:t>Photo Collage</a:t>
            </a:r>
          </a:p>
        </p:txBody>
      </p:sp>
      <p:pic>
        <p:nvPicPr>
          <p:cNvPr id="11" name="Picture 10" descr="Virginia Cooperative Extension Logo">
            <a:extLst>
              <a:ext uri="{FF2B5EF4-FFF2-40B4-BE49-F238E27FC236}">
                <a16:creationId xmlns:a16="http://schemas.microsoft.com/office/drawing/2014/main" id="{ACE653F3-3686-273F-F24A-265BF47225E8}"/>
              </a:ext>
            </a:extLst>
          </p:cNvPr>
          <p:cNvPicPr>
            <a:picLocks noChangeAspect="1"/>
          </p:cNvPicPr>
          <p:nvPr userDrawn="1"/>
        </p:nvPicPr>
        <p:blipFill>
          <a:blip r:embed="rId2"/>
          <a:stretch>
            <a:fillRect/>
          </a:stretch>
        </p:blipFill>
        <p:spPr>
          <a:xfrm>
            <a:off x="9562367" y="0"/>
            <a:ext cx="2629633" cy="1490125"/>
          </a:xfrm>
          <a:prstGeom prst="rect">
            <a:avLst/>
          </a:prstGeom>
        </p:spPr>
      </p:pic>
      <p:sp>
        <p:nvSpPr>
          <p:cNvPr id="5" name="Picture Placeholder 4">
            <a:extLst>
              <a:ext uri="{FF2B5EF4-FFF2-40B4-BE49-F238E27FC236}">
                <a16:creationId xmlns:a16="http://schemas.microsoft.com/office/drawing/2014/main" id="{EAD74085-DF25-3CEF-7326-EE9A7109B989}"/>
              </a:ext>
            </a:extLst>
          </p:cNvPr>
          <p:cNvSpPr>
            <a:spLocks noGrp="1" noChangeAspect="1"/>
          </p:cNvSpPr>
          <p:nvPr>
            <p:ph type="pic" sz="quarter" idx="14"/>
          </p:nvPr>
        </p:nvSpPr>
        <p:spPr>
          <a:xfrm>
            <a:off x="8894161" y="1316736"/>
            <a:ext cx="2514600" cy="2514600"/>
          </a:xfrm>
        </p:spPr>
        <p:txBody>
          <a:bodyPr/>
          <a:lstStyle/>
          <a:p>
            <a:r>
              <a:rPr lang="en-US"/>
              <a:t>Click icon to add picture</a:t>
            </a:r>
          </a:p>
        </p:txBody>
      </p:sp>
      <p:sp>
        <p:nvSpPr>
          <p:cNvPr id="12" name="Picture Placeholder 4">
            <a:extLst>
              <a:ext uri="{FF2B5EF4-FFF2-40B4-BE49-F238E27FC236}">
                <a16:creationId xmlns:a16="http://schemas.microsoft.com/office/drawing/2014/main" id="{BE1F3809-DF08-913F-27DE-19674FF5E927}"/>
              </a:ext>
            </a:extLst>
          </p:cNvPr>
          <p:cNvSpPr>
            <a:spLocks noGrp="1" noChangeAspect="1"/>
          </p:cNvSpPr>
          <p:nvPr>
            <p:ph type="pic" sz="quarter" idx="17"/>
          </p:nvPr>
        </p:nvSpPr>
        <p:spPr>
          <a:xfrm>
            <a:off x="8894161" y="3831336"/>
            <a:ext cx="2517775" cy="2514600"/>
          </a:xfrm>
        </p:spPr>
        <p:txBody>
          <a:bodyPr/>
          <a:lstStyle/>
          <a:p>
            <a:r>
              <a:rPr lang="en-US"/>
              <a:t>Click icon to add picture</a:t>
            </a:r>
            <a:endParaRPr lang="en-US" dirty="0"/>
          </a:p>
        </p:txBody>
      </p:sp>
      <p:sp>
        <p:nvSpPr>
          <p:cNvPr id="7" name="Picture Placeholder 6">
            <a:extLst>
              <a:ext uri="{FF2B5EF4-FFF2-40B4-BE49-F238E27FC236}">
                <a16:creationId xmlns:a16="http://schemas.microsoft.com/office/drawing/2014/main" id="{50798B49-D3B3-ADD8-2597-A969F1DFFC7E}"/>
              </a:ext>
            </a:extLst>
          </p:cNvPr>
          <p:cNvSpPr>
            <a:spLocks noGrp="1" noChangeAspect="1"/>
          </p:cNvSpPr>
          <p:nvPr>
            <p:ph type="pic" sz="quarter" idx="18"/>
          </p:nvPr>
        </p:nvSpPr>
        <p:spPr>
          <a:xfrm>
            <a:off x="835122" y="1316736"/>
            <a:ext cx="8055864" cy="5047488"/>
          </a:xfrm>
        </p:spPr>
        <p:txBody>
          <a:bodyPr/>
          <a:lstStyle/>
          <a:p>
            <a:r>
              <a:rPr lang="en-US"/>
              <a:t>Click icon to add picture</a:t>
            </a:r>
          </a:p>
        </p:txBody>
      </p:sp>
    </p:spTree>
    <p:extLst>
      <p:ext uri="{BB962C8B-B14F-4D97-AF65-F5344CB8AC3E}">
        <p14:creationId xmlns:p14="http://schemas.microsoft.com/office/powerpoint/2010/main" val="10413614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llag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750443"/>
          </a:xfrm>
        </p:spPr>
        <p:txBody>
          <a:bodyPr/>
          <a:lstStyle/>
          <a:p>
            <a:r>
              <a:rPr lang="en-US" dirty="0"/>
              <a:t>Photo Collage</a:t>
            </a:r>
          </a:p>
        </p:txBody>
      </p:sp>
      <p:pic>
        <p:nvPicPr>
          <p:cNvPr id="11" name="Picture 10" descr="Virginia Cooperative Extension Logo">
            <a:extLst>
              <a:ext uri="{FF2B5EF4-FFF2-40B4-BE49-F238E27FC236}">
                <a16:creationId xmlns:a16="http://schemas.microsoft.com/office/drawing/2014/main" id="{ACE653F3-3686-273F-F24A-265BF47225E8}"/>
              </a:ext>
            </a:extLst>
          </p:cNvPr>
          <p:cNvPicPr>
            <a:picLocks noChangeAspect="1"/>
          </p:cNvPicPr>
          <p:nvPr userDrawn="1"/>
        </p:nvPicPr>
        <p:blipFill>
          <a:blip r:embed="rId2"/>
          <a:stretch>
            <a:fillRect/>
          </a:stretch>
        </p:blipFill>
        <p:spPr>
          <a:xfrm>
            <a:off x="9562367" y="0"/>
            <a:ext cx="2629633" cy="1490125"/>
          </a:xfrm>
          <a:prstGeom prst="rect">
            <a:avLst/>
          </a:prstGeom>
        </p:spPr>
      </p:pic>
      <p:sp>
        <p:nvSpPr>
          <p:cNvPr id="7" name="Picture Placeholder 4">
            <a:extLst>
              <a:ext uri="{FF2B5EF4-FFF2-40B4-BE49-F238E27FC236}">
                <a16:creationId xmlns:a16="http://schemas.microsoft.com/office/drawing/2014/main" id="{F387CCB6-14D4-8A8E-74D6-11B90D81DDFB}"/>
              </a:ext>
            </a:extLst>
          </p:cNvPr>
          <p:cNvSpPr>
            <a:spLocks noGrp="1" noChangeAspect="1"/>
          </p:cNvSpPr>
          <p:nvPr>
            <p:ph type="pic" sz="quarter" idx="14"/>
          </p:nvPr>
        </p:nvSpPr>
        <p:spPr>
          <a:xfrm>
            <a:off x="8894161" y="1316736"/>
            <a:ext cx="2514600" cy="2514600"/>
          </a:xfrm>
        </p:spPr>
        <p:txBody>
          <a:bodyPr/>
          <a:lstStyle/>
          <a:p>
            <a:r>
              <a:rPr lang="en-US"/>
              <a:t>Click icon to add picture</a:t>
            </a:r>
          </a:p>
        </p:txBody>
      </p:sp>
      <p:sp>
        <p:nvSpPr>
          <p:cNvPr id="8" name="Picture Placeholder 4">
            <a:extLst>
              <a:ext uri="{FF2B5EF4-FFF2-40B4-BE49-F238E27FC236}">
                <a16:creationId xmlns:a16="http://schemas.microsoft.com/office/drawing/2014/main" id="{063FF74E-8779-27E1-2D6C-593547957AAC}"/>
              </a:ext>
            </a:extLst>
          </p:cNvPr>
          <p:cNvSpPr>
            <a:spLocks noGrp="1" noChangeAspect="1"/>
          </p:cNvSpPr>
          <p:nvPr>
            <p:ph type="pic" sz="quarter" idx="17"/>
          </p:nvPr>
        </p:nvSpPr>
        <p:spPr>
          <a:xfrm>
            <a:off x="8894161" y="3831336"/>
            <a:ext cx="2517775" cy="2514600"/>
          </a:xfrm>
        </p:spPr>
        <p:txBody>
          <a:bodyPr/>
          <a:lstStyle/>
          <a:p>
            <a:r>
              <a:rPr lang="en-US"/>
              <a:t>Click icon to add picture</a:t>
            </a:r>
            <a:endParaRPr lang="en-US" dirty="0"/>
          </a:p>
        </p:txBody>
      </p:sp>
      <p:sp>
        <p:nvSpPr>
          <p:cNvPr id="9" name="Picture Placeholder 6">
            <a:extLst>
              <a:ext uri="{FF2B5EF4-FFF2-40B4-BE49-F238E27FC236}">
                <a16:creationId xmlns:a16="http://schemas.microsoft.com/office/drawing/2014/main" id="{39DD38DF-9CE9-2E2C-61B6-9627C5B2225F}"/>
              </a:ext>
            </a:extLst>
          </p:cNvPr>
          <p:cNvSpPr>
            <a:spLocks noGrp="1" noChangeAspect="1"/>
          </p:cNvSpPr>
          <p:nvPr>
            <p:ph type="pic" sz="quarter" idx="18"/>
          </p:nvPr>
        </p:nvSpPr>
        <p:spPr>
          <a:xfrm>
            <a:off x="835122" y="1316736"/>
            <a:ext cx="8055864" cy="5047488"/>
          </a:xfrm>
        </p:spPr>
        <p:txBody>
          <a:bodyPr/>
          <a:lstStyle/>
          <a:p>
            <a:r>
              <a:rPr lang="en-US"/>
              <a:t>Click icon to add picture</a:t>
            </a:r>
          </a:p>
        </p:txBody>
      </p:sp>
    </p:spTree>
    <p:extLst>
      <p:ext uri="{BB962C8B-B14F-4D97-AF65-F5344CB8AC3E}">
        <p14:creationId xmlns:p14="http://schemas.microsoft.com/office/powerpoint/2010/main" val="26147855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Photos with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750443"/>
          </a:xfrm>
        </p:spPr>
        <p:txBody>
          <a:bodyPr/>
          <a:lstStyle/>
          <a:p>
            <a:r>
              <a:rPr lang="en-US" dirty="0"/>
              <a:t>Photo Collage</a:t>
            </a:r>
          </a:p>
        </p:txBody>
      </p:sp>
      <p:pic>
        <p:nvPicPr>
          <p:cNvPr id="11" name="Picture 10" descr="Virginia Cooperative Extension Logo">
            <a:extLst>
              <a:ext uri="{FF2B5EF4-FFF2-40B4-BE49-F238E27FC236}">
                <a16:creationId xmlns:a16="http://schemas.microsoft.com/office/drawing/2014/main" id="{ACE653F3-3686-273F-F24A-265BF47225E8}"/>
              </a:ext>
            </a:extLst>
          </p:cNvPr>
          <p:cNvPicPr>
            <a:picLocks noChangeAspect="1"/>
          </p:cNvPicPr>
          <p:nvPr userDrawn="1"/>
        </p:nvPicPr>
        <p:blipFill>
          <a:blip r:embed="rId2"/>
          <a:stretch>
            <a:fillRect/>
          </a:stretch>
        </p:blipFill>
        <p:spPr>
          <a:xfrm>
            <a:off x="9562367" y="0"/>
            <a:ext cx="2629633" cy="1490125"/>
          </a:xfrm>
          <a:prstGeom prst="rect">
            <a:avLst/>
          </a:prstGeom>
        </p:spPr>
      </p:pic>
      <p:sp>
        <p:nvSpPr>
          <p:cNvPr id="5" name="Picture Placeholder 4">
            <a:extLst>
              <a:ext uri="{FF2B5EF4-FFF2-40B4-BE49-F238E27FC236}">
                <a16:creationId xmlns:a16="http://schemas.microsoft.com/office/drawing/2014/main" id="{BBA5EA71-2CF6-8D87-C7A3-B7F26BC704D3}"/>
              </a:ext>
            </a:extLst>
          </p:cNvPr>
          <p:cNvSpPr>
            <a:spLocks noGrp="1" noChangeAspect="1"/>
          </p:cNvSpPr>
          <p:nvPr>
            <p:ph type="pic" sz="quarter" idx="11"/>
          </p:nvPr>
        </p:nvSpPr>
        <p:spPr>
          <a:xfrm>
            <a:off x="838200" y="1316038"/>
            <a:ext cx="5281613" cy="5046662"/>
          </a:xfrm>
        </p:spPr>
        <p:txBody>
          <a:bodyPr/>
          <a:lstStyle/>
          <a:p>
            <a:r>
              <a:rPr lang="en-US"/>
              <a:t>Click icon to add picture</a:t>
            </a:r>
          </a:p>
        </p:txBody>
      </p:sp>
      <p:sp>
        <p:nvSpPr>
          <p:cNvPr id="8" name="Picture Placeholder 4">
            <a:extLst>
              <a:ext uri="{FF2B5EF4-FFF2-40B4-BE49-F238E27FC236}">
                <a16:creationId xmlns:a16="http://schemas.microsoft.com/office/drawing/2014/main" id="{DC06631A-FCC6-C702-4403-FFCAB980D823}"/>
              </a:ext>
            </a:extLst>
          </p:cNvPr>
          <p:cNvSpPr>
            <a:spLocks noGrp="1" noChangeAspect="1"/>
          </p:cNvSpPr>
          <p:nvPr>
            <p:ph type="pic" sz="quarter" idx="12"/>
          </p:nvPr>
        </p:nvSpPr>
        <p:spPr>
          <a:xfrm>
            <a:off x="6119813" y="1316038"/>
            <a:ext cx="5281613" cy="5046662"/>
          </a:xfrm>
        </p:spPr>
        <p:txBody>
          <a:bodyPr/>
          <a:lstStyle/>
          <a:p>
            <a:r>
              <a:rPr lang="en-US"/>
              <a:t>Click icon to add picture</a:t>
            </a:r>
          </a:p>
        </p:txBody>
      </p:sp>
    </p:spTree>
    <p:extLst>
      <p:ext uri="{BB962C8B-B14F-4D97-AF65-F5344CB8AC3E}">
        <p14:creationId xmlns:p14="http://schemas.microsoft.com/office/powerpoint/2010/main" val="34123731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Photo Split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D7DF09-BDC6-74A2-0975-87C9010A5909}"/>
              </a:ext>
            </a:extLst>
          </p:cNvPr>
          <p:cNvSpPr/>
          <p:nvPr userDrawn="1"/>
        </p:nvSpPr>
        <p:spPr>
          <a:xfrm>
            <a:off x="0" y="0"/>
            <a:ext cx="6096000" cy="6858000"/>
          </a:xfrm>
          <a:prstGeom prst="rect">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A944EDA1-CAC7-3EE0-AB6B-303F04F51188}"/>
              </a:ext>
            </a:extLst>
          </p:cNvPr>
          <p:cNvSpPr>
            <a:spLocks noGrp="1" noChangeAspect="1"/>
          </p:cNvSpPr>
          <p:nvPr>
            <p:ph type="pic" sz="quarter" idx="12"/>
          </p:nvPr>
        </p:nvSpPr>
        <p:spPr>
          <a:xfrm>
            <a:off x="838200" y="731802"/>
            <a:ext cx="4673837" cy="5394395"/>
          </a:xfrm>
        </p:spPr>
        <p:txBody>
          <a:bodyPr/>
          <a:lstStyle/>
          <a:p>
            <a:r>
              <a:rPr lang="en-US"/>
              <a:t>Click icon to add picture</a:t>
            </a:r>
          </a:p>
        </p:txBody>
      </p:sp>
      <p:sp>
        <p:nvSpPr>
          <p:cNvPr id="8" name="Picture Placeholder 4">
            <a:extLst>
              <a:ext uri="{FF2B5EF4-FFF2-40B4-BE49-F238E27FC236}">
                <a16:creationId xmlns:a16="http://schemas.microsoft.com/office/drawing/2014/main" id="{78C6E6BC-43B4-A3AB-7384-EC9D94861052}"/>
              </a:ext>
            </a:extLst>
          </p:cNvPr>
          <p:cNvSpPr>
            <a:spLocks noGrp="1" noChangeAspect="1"/>
          </p:cNvSpPr>
          <p:nvPr>
            <p:ph type="pic" sz="quarter" idx="13"/>
          </p:nvPr>
        </p:nvSpPr>
        <p:spPr>
          <a:xfrm>
            <a:off x="6679963" y="731802"/>
            <a:ext cx="4673837" cy="5394395"/>
          </a:xfrm>
        </p:spPr>
        <p:txBody>
          <a:bodyPr/>
          <a:lstStyle/>
          <a:p>
            <a:r>
              <a:rPr lang="en-US"/>
              <a:t>Click icon to add picture</a:t>
            </a:r>
          </a:p>
        </p:txBody>
      </p:sp>
    </p:spTree>
    <p:extLst>
      <p:ext uri="{BB962C8B-B14F-4D97-AF65-F5344CB8AC3E}">
        <p14:creationId xmlns:p14="http://schemas.microsoft.com/office/powerpoint/2010/main" val="26025011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arge Photo or Video">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2242AA89-8FFB-3A79-4964-DA6667D06553}"/>
              </a:ext>
            </a:extLst>
          </p:cNvPr>
          <p:cNvSpPr>
            <a:spLocks noGrp="1" noChangeAspect="1"/>
          </p:cNvSpPr>
          <p:nvPr>
            <p:ph type="pic" sz="quarter" idx="16"/>
          </p:nvPr>
        </p:nvSpPr>
        <p:spPr>
          <a:xfrm>
            <a:off x="821108" y="455499"/>
            <a:ext cx="10549783" cy="5940628"/>
          </a:xfrm>
        </p:spPr>
        <p:txBody>
          <a:bodyPr/>
          <a:lstStyle/>
          <a:p>
            <a:r>
              <a:rPr lang="en-US"/>
              <a:t>Click icon to add picture</a:t>
            </a:r>
          </a:p>
        </p:txBody>
      </p:sp>
    </p:spTree>
    <p:extLst>
      <p:ext uri="{BB962C8B-B14F-4D97-AF65-F5344CB8AC3E}">
        <p14:creationId xmlns:p14="http://schemas.microsoft.com/office/powerpoint/2010/main" val="1681293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hank you">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87F859-8DE9-C8D3-6AAE-67FD9ED8336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6200000" flipH="1">
            <a:off x="7316134" y="-1360175"/>
            <a:ext cx="3515689" cy="6236044"/>
          </a:xfrm>
          <a:prstGeom prst="rect">
            <a:avLst/>
          </a:prstGeom>
        </p:spPr>
      </p:pic>
      <p:pic>
        <p:nvPicPr>
          <p:cNvPr id="8" name="Picture 7">
            <a:extLst>
              <a:ext uri="{FF2B5EF4-FFF2-40B4-BE49-F238E27FC236}">
                <a16:creationId xmlns:a16="http://schemas.microsoft.com/office/drawing/2014/main" id="{51D1BF68-8192-1074-4E4B-01D96EA7F176}"/>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 y="963828"/>
            <a:ext cx="4999289" cy="5894172"/>
          </a:xfrm>
          <a:prstGeom prst="rect">
            <a:avLst/>
          </a:prstGeom>
        </p:spPr>
      </p:pic>
      <p:pic>
        <p:nvPicPr>
          <p:cNvPr id="9" name="Picture 8">
            <a:extLst>
              <a:ext uri="{FF2B5EF4-FFF2-40B4-BE49-F238E27FC236}">
                <a16:creationId xmlns:a16="http://schemas.microsoft.com/office/drawing/2014/main" id="{969D17BF-9402-1951-A5AF-7608D2B71F43}"/>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7062" y="3352315"/>
            <a:ext cx="2981921" cy="3515691"/>
          </a:xfrm>
          <a:prstGeom prst="rect">
            <a:avLst/>
          </a:prstGeom>
        </p:spPr>
      </p:pic>
      <p:sp>
        <p:nvSpPr>
          <p:cNvPr id="2" name="Title 1">
            <a:extLst>
              <a:ext uri="{FF2B5EF4-FFF2-40B4-BE49-F238E27FC236}">
                <a16:creationId xmlns:a16="http://schemas.microsoft.com/office/drawing/2014/main" id="{A9140FF9-5000-3A5D-1D70-F672746FD5C7}"/>
              </a:ext>
            </a:extLst>
          </p:cNvPr>
          <p:cNvSpPr>
            <a:spLocks noGrp="1"/>
          </p:cNvSpPr>
          <p:nvPr>
            <p:ph type="ctrTitle" hasCustomPrompt="1"/>
          </p:nvPr>
        </p:nvSpPr>
        <p:spPr>
          <a:xfrm>
            <a:off x="2981922" y="2505585"/>
            <a:ext cx="6565034" cy="1399988"/>
          </a:xfrm>
        </p:spPr>
        <p:txBody>
          <a:bodyPr anchor="t">
            <a:normAutofit/>
          </a:bodyPr>
          <a:lstStyle>
            <a:lvl1pPr algn="l">
              <a:defRPr sz="9600" b="1" i="0">
                <a:latin typeface="Epilogue" pitchFamily="2" charset="77"/>
              </a:defRPr>
            </a:lvl1pPr>
          </a:lstStyle>
          <a:p>
            <a:r>
              <a:rPr lang="en-US" dirty="0"/>
              <a:t>Thank you</a:t>
            </a:r>
          </a:p>
        </p:txBody>
      </p:sp>
      <p:sp>
        <p:nvSpPr>
          <p:cNvPr id="3" name="Subtitle 2">
            <a:extLst>
              <a:ext uri="{FF2B5EF4-FFF2-40B4-BE49-F238E27FC236}">
                <a16:creationId xmlns:a16="http://schemas.microsoft.com/office/drawing/2014/main" id="{CB8D58B4-FC72-62E3-B78C-E4364101F4E9}"/>
              </a:ext>
            </a:extLst>
          </p:cNvPr>
          <p:cNvSpPr>
            <a:spLocks noGrp="1"/>
          </p:cNvSpPr>
          <p:nvPr>
            <p:ph type="subTitle" idx="1"/>
          </p:nvPr>
        </p:nvSpPr>
        <p:spPr>
          <a:xfrm>
            <a:off x="5141344" y="5202236"/>
            <a:ext cx="7050656"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1" name="Picture 10" descr="Virginia Cooperative Extension Logo">
            <a:extLst>
              <a:ext uri="{FF2B5EF4-FFF2-40B4-BE49-F238E27FC236}">
                <a16:creationId xmlns:a16="http://schemas.microsoft.com/office/drawing/2014/main" id="{7CFC6C5A-FEF1-6CA5-5668-AFE3F25B3B58}"/>
              </a:ext>
            </a:extLst>
          </p:cNvPr>
          <p:cNvPicPr>
            <a:picLocks noChangeAspect="1"/>
          </p:cNvPicPr>
          <p:nvPr userDrawn="1"/>
        </p:nvPicPr>
        <p:blipFill>
          <a:blip r:embed="rId5"/>
          <a:stretch>
            <a:fillRect/>
          </a:stretch>
        </p:blipFill>
        <p:spPr>
          <a:xfrm>
            <a:off x="0" y="4823"/>
            <a:ext cx="2629633" cy="1490125"/>
          </a:xfrm>
          <a:prstGeom prst="rect">
            <a:avLst/>
          </a:prstGeom>
        </p:spPr>
      </p:pic>
    </p:spTree>
    <p:extLst>
      <p:ext uri="{BB962C8B-B14F-4D97-AF65-F5344CB8AC3E}">
        <p14:creationId xmlns:p14="http://schemas.microsoft.com/office/powerpoint/2010/main" val="39937698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Large Photo or 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43D94984-2D1C-EE39-7665-DB4A195E2A70}"/>
              </a:ext>
            </a:extLst>
          </p:cNvPr>
          <p:cNvSpPr>
            <a:spLocks noGrp="1"/>
          </p:cNvSpPr>
          <p:nvPr>
            <p:ph type="media" sz="quarter" idx="12"/>
          </p:nvPr>
        </p:nvSpPr>
        <p:spPr>
          <a:xfrm>
            <a:off x="821108" y="461785"/>
            <a:ext cx="10549783" cy="5934253"/>
          </a:xfrm>
          <a:ln w="38100">
            <a:solidFill>
              <a:schemeClr val="bg1"/>
            </a:solidFill>
          </a:ln>
        </p:spPr>
        <p:txBody>
          <a:bodyPr/>
          <a:lstStyle/>
          <a:p>
            <a:r>
              <a:rPr lang="en-US"/>
              <a:t>Click icon to add media</a:t>
            </a:r>
          </a:p>
        </p:txBody>
      </p:sp>
    </p:spTree>
    <p:extLst>
      <p:ext uri="{BB962C8B-B14F-4D97-AF65-F5344CB8AC3E}">
        <p14:creationId xmlns:p14="http://schemas.microsoft.com/office/powerpoint/2010/main" val="34447874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ingle Graph with Swoosh">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E721ECD-ED2D-10FC-DBEE-423B0D66914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flipH="1">
            <a:off x="7647940" y="2313940"/>
            <a:ext cx="4544059" cy="4544059"/>
          </a:xfrm>
          <a:prstGeom prst="rect">
            <a:avLst/>
          </a:prstGeom>
        </p:spPr>
      </p:pic>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1325563"/>
          </a:xfrm>
        </p:spPr>
        <p:txBody>
          <a:bodyPr/>
          <a:lstStyle/>
          <a:p>
            <a:r>
              <a:rPr lang="en-US" dirty="0"/>
              <a:t>Graph with swoosh</a:t>
            </a:r>
          </a:p>
        </p:txBody>
      </p:sp>
      <p:pic>
        <p:nvPicPr>
          <p:cNvPr id="11" name="Picture 10" descr="Virginia Cooperative Extension Logo">
            <a:extLst>
              <a:ext uri="{FF2B5EF4-FFF2-40B4-BE49-F238E27FC236}">
                <a16:creationId xmlns:a16="http://schemas.microsoft.com/office/drawing/2014/main" id="{ACE653F3-3686-273F-F24A-265BF47225E8}"/>
              </a:ext>
            </a:extLst>
          </p:cNvPr>
          <p:cNvPicPr>
            <a:picLocks noChangeAspect="1"/>
          </p:cNvPicPr>
          <p:nvPr userDrawn="1"/>
        </p:nvPicPr>
        <p:blipFill>
          <a:blip r:embed="rId3"/>
          <a:stretch>
            <a:fillRect/>
          </a:stretch>
        </p:blipFill>
        <p:spPr>
          <a:xfrm>
            <a:off x="9562367" y="0"/>
            <a:ext cx="2629633" cy="1490125"/>
          </a:xfrm>
          <a:prstGeom prst="rect">
            <a:avLst/>
          </a:prstGeom>
        </p:spPr>
      </p:pic>
      <p:sp>
        <p:nvSpPr>
          <p:cNvPr id="8" name="Chart Placeholder 7">
            <a:extLst>
              <a:ext uri="{FF2B5EF4-FFF2-40B4-BE49-F238E27FC236}">
                <a16:creationId xmlns:a16="http://schemas.microsoft.com/office/drawing/2014/main" id="{D0B1772D-DB90-9361-B2AD-2230615A4DF2}"/>
              </a:ext>
            </a:extLst>
          </p:cNvPr>
          <p:cNvSpPr>
            <a:spLocks noGrp="1"/>
          </p:cNvSpPr>
          <p:nvPr>
            <p:ph type="chart" sz="quarter" idx="10"/>
          </p:nvPr>
        </p:nvSpPr>
        <p:spPr>
          <a:xfrm>
            <a:off x="838200" y="1987550"/>
            <a:ext cx="6569765" cy="4532313"/>
          </a:xfrm>
        </p:spPr>
        <p:txBody>
          <a:bodyPr/>
          <a:lstStyle/>
          <a:p>
            <a:r>
              <a:rPr lang="en-US"/>
              <a:t>Click icon to add chart</a:t>
            </a:r>
          </a:p>
        </p:txBody>
      </p:sp>
    </p:spTree>
    <p:extLst>
      <p:ext uri="{BB962C8B-B14F-4D97-AF65-F5344CB8AC3E}">
        <p14:creationId xmlns:p14="http://schemas.microsoft.com/office/powerpoint/2010/main" val="25275745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ingle 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1325563"/>
          </a:xfrm>
        </p:spPr>
        <p:txBody>
          <a:bodyPr/>
          <a:lstStyle/>
          <a:p>
            <a:r>
              <a:rPr lang="en-US" dirty="0"/>
              <a:t>Graph</a:t>
            </a:r>
          </a:p>
        </p:txBody>
      </p:sp>
      <p:pic>
        <p:nvPicPr>
          <p:cNvPr id="11" name="Picture 10" descr="Virginia Cooperative Extension Logo">
            <a:extLst>
              <a:ext uri="{FF2B5EF4-FFF2-40B4-BE49-F238E27FC236}">
                <a16:creationId xmlns:a16="http://schemas.microsoft.com/office/drawing/2014/main" id="{ACE653F3-3686-273F-F24A-265BF47225E8}"/>
              </a:ext>
            </a:extLst>
          </p:cNvPr>
          <p:cNvPicPr>
            <a:picLocks noChangeAspect="1"/>
          </p:cNvPicPr>
          <p:nvPr userDrawn="1"/>
        </p:nvPicPr>
        <p:blipFill>
          <a:blip r:embed="rId2"/>
          <a:stretch>
            <a:fillRect/>
          </a:stretch>
        </p:blipFill>
        <p:spPr>
          <a:xfrm>
            <a:off x="9562367" y="0"/>
            <a:ext cx="2629633" cy="1490125"/>
          </a:xfrm>
          <a:prstGeom prst="rect">
            <a:avLst/>
          </a:prstGeom>
        </p:spPr>
      </p:pic>
      <p:sp>
        <p:nvSpPr>
          <p:cNvPr id="4" name="Chart Placeholder 3">
            <a:extLst>
              <a:ext uri="{FF2B5EF4-FFF2-40B4-BE49-F238E27FC236}">
                <a16:creationId xmlns:a16="http://schemas.microsoft.com/office/drawing/2014/main" id="{B45A75AC-95C2-C239-FB2F-70B99C7F2BAE}"/>
              </a:ext>
            </a:extLst>
          </p:cNvPr>
          <p:cNvSpPr>
            <a:spLocks noGrp="1"/>
          </p:cNvSpPr>
          <p:nvPr>
            <p:ph type="chart" sz="quarter" idx="10"/>
          </p:nvPr>
        </p:nvSpPr>
        <p:spPr>
          <a:xfrm>
            <a:off x="838200" y="1960563"/>
            <a:ext cx="8724900" cy="4333875"/>
          </a:xfrm>
        </p:spPr>
        <p:txBody>
          <a:bodyPr/>
          <a:lstStyle/>
          <a:p>
            <a:r>
              <a:rPr lang="en-US"/>
              <a:t>Click icon to add chart</a:t>
            </a:r>
          </a:p>
        </p:txBody>
      </p:sp>
    </p:spTree>
    <p:extLst>
      <p:ext uri="{BB962C8B-B14F-4D97-AF65-F5344CB8AC3E}">
        <p14:creationId xmlns:p14="http://schemas.microsoft.com/office/powerpoint/2010/main" val="38788509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ingle Graph with Larg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1" y="365125"/>
            <a:ext cx="5257799" cy="1325563"/>
          </a:xfrm>
        </p:spPr>
        <p:txBody>
          <a:bodyPr/>
          <a:lstStyle/>
          <a:p>
            <a:r>
              <a:rPr lang="en-US" dirty="0"/>
              <a:t>Graph</a:t>
            </a:r>
          </a:p>
        </p:txBody>
      </p:sp>
      <p:sp>
        <p:nvSpPr>
          <p:cNvPr id="4" name="Chart Placeholder 3">
            <a:extLst>
              <a:ext uri="{FF2B5EF4-FFF2-40B4-BE49-F238E27FC236}">
                <a16:creationId xmlns:a16="http://schemas.microsoft.com/office/drawing/2014/main" id="{B45A75AC-95C2-C239-FB2F-70B99C7F2BAE}"/>
              </a:ext>
            </a:extLst>
          </p:cNvPr>
          <p:cNvSpPr>
            <a:spLocks noGrp="1"/>
          </p:cNvSpPr>
          <p:nvPr>
            <p:ph type="chart" sz="quarter" idx="10"/>
          </p:nvPr>
        </p:nvSpPr>
        <p:spPr>
          <a:xfrm>
            <a:off x="838200" y="1960563"/>
            <a:ext cx="5257800" cy="4333875"/>
          </a:xfrm>
        </p:spPr>
        <p:txBody>
          <a:bodyPr/>
          <a:lstStyle/>
          <a:p>
            <a:r>
              <a:rPr lang="en-US"/>
              <a:t>Click icon to add chart</a:t>
            </a:r>
          </a:p>
        </p:txBody>
      </p:sp>
      <p:sp>
        <p:nvSpPr>
          <p:cNvPr id="5" name="Picture Placeholder 4">
            <a:extLst>
              <a:ext uri="{FF2B5EF4-FFF2-40B4-BE49-F238E27FC236}">
                <a16:creationId xmlns:a16="http://schemas.microsoft.com/office/drawing/2014/main" id="{A89112A7-9874-B391-F462-C78742DDD4CB}"/>
              </a:ext>
            </a:extLst>
          </p:cNvPr>
          <p:cNvSpPr>
            <a:spLocks noGrp="1"/>
          </p:cNvSpPr>
          <p:nvPr>
            <p:ph type="pic" sz="quarter" idx="11"/>
          </p:nvPr>
        </p:nvSpPr>
        <p:spPr>
          <a:xfrm>
            <a:off x="6096000" y="0"/>
            <a:ext cx="6096000" cy="6858000"/>
          </a:xfrm>
        </p:spPr>
        <p:txBody>
          <a:bodyPr/>
          <a:lstStyle/>
          <a:p>
            <a:r>
              <a:rPr lang="en-US"/>
              <a:t>Click icon to add picture</a:t>
            </a:r>
          </a:p>
        </p:txBody>
      </p:sp>
    </p:spTree>
    <p:extLst>
      <p:ext uri="{BB962C8B-B14F-4D97-AF65-F5344CB8AC3E}">
        <p14:creationId xmlns:p14="http://schemas.microsoft.com/office/powerpoint/2010/main" val="42851068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Graph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1325563"/>
          </a:xfrm>
        </p:spPr>
        <p:txBody>
          <a:bodyPr/>
          <a:lstStyle/>
          <a:p>
            <a:r>
              <a:rPr lang="en-US" dirty="0"/>
              <a:t>Two Graphs</a:t>
            </a:r>
          </a:p>
        </p:txBody>
      </p:sp>
      <p:pic>
        <p:nvPicPr>
          <p:cNvPr id="11" name="Picture 10">
            <a:extLst>
              <a:ext uri="{FF2B5EF4-FFF2-40B4-BE49-F238E27FC236}">
                <a16:creationId xmlns:a16="http://schemas.microsoft.com/office/drawing/2014/main" id="{ACE653F3-3686-273F-F24A-265BF47225E8}"/>
              </a:ext>
            </a:extLst>
          </p:cNvPr>
          <p:cNvPicPr>
            <a:picLocks noChangeAspect="1"/>
          </p:cNvPicPr>
          <p:nvPr userDrawn="1"/>
        </p:nvPicPr>
        <p:blipFill>
          <a:blip r:embed="rId2"/>
          <a:stretch>
            <a:fillRect/>
          </a:stretch>
        </p:blipFill>
        <p:spPr>
          <a:xfrm>
            <a:off x="9562367" y="0"/>
            <a:ext cx="2629633" cy="1490125"/>
          </a:xfrm>
          <a:prstGeom prst="rect">
            <a:avLst/>
          </a:prstGeom>
        </p:spPr>
      </p:pic>
      <p:sp>
        <p:nvSpPr>
          <p:cNvPr id="4" name="Chart Placeholder 3">
            <a:extLst>
              <a:ext uri="{FF2B5EF4-FFF2-40B4-BE49-F238E27FC236}">
                <a16:creationId xmlns:a16="http://schemas.microsoft.com/office/drawing/2014/main" id="{B45A75AC-95C2-C239-FB2F-70B99C7F2BAE}"/>
              </a:ext>
            </a:extLst>
          </p:cNvPr>
          <p:cNvSpPr>
            <a:spLocks noGrp="1"/>
          </p:cNvSpPr>
          <p:nvPr>
            <p:ph type="chart" sz="quarter" idx="10"/>
          </p:nvPr>
        </p:nvSpPr>
        <p:spPr>
          <a:xfrm>
            <a:off x="838200" y="1960563"/>
            <a:ext cx="4383157" cy="4333875"/>
          </a:xfrm>
        </p:spPr>
        <p:txBody>
          <a:bodyPr/>
          <a:lstStyle/>
          <a:p>
            <a:r>
              <a:rPr lang="en-US"/>
              <a:t>Click icon to add chart</a:t>
            </a:r>
          </a:p>
        </p:txBody>
      </p:sp>
      <p:sp>
        <p:nvSpPr>
          <p:cNvPr id="5" name="Chart Placeholder 3">
            <a:extLst>
              <a:ext uri="{FF2B5EF4-FFF2-40B4-BE49-F238E27FC236}">
                <a16:creationId xmlns:a16="http://schemas.microsoft.com/office/drawing/2014/main" id="{0826F986-E68A-DBAE-4EA5-C490F9890041}"/>
              </a:ext>
            </a:extLst>
          </p:cNvPr>
          <p:cNvSpPr>
            <a:spLocks noGrp="1"/>
          </p:cNvSpPr>
          <p:nvPr>
            <p:ph type="chart" sz="quarter" idx="11"/>
          </p:nvPr>
        </p:nvSpPr>
        <p:spPr>
          <a:xfrm>
            <a:off x="5489713" y="1960563"/>
            <a:ext cx="4383157" cy="4333875"/>
          </a:xfrm>
        </p:spPr>
        <p:txBody>
          <a:bodyPr/>
          <a:lstStyle/>
          <a:p>
            <a:r>
              <a:rPr lang="en-US"/>
              <a:t>Click icon to add chart</a:t>
            </a:r>
          </a:p>
        </p:txBody>
      </p:sp>
    </p:spTree>
    <p:extLst>
      <p:ext uri="{BB962C8B-B14F-4D97-AF65-F5344CB8AC3E}">
        <p14:creationId xmlns:p14="http://schemas.microsoft.com/office/powerpoint/2010/main" val="34305496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D0551-707F-A932-D26A-56647A44C6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5E4964-3A8D-A6E0-7736-436B43B8A0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A99154-BE8D-EF9D-1165-F9FCEE9C80AA}"/>
              </a:ext>
            </a:extLst>
          </p:cNvPr>
          <p:cNvSpPr>
            <a:spLocks noGrp="1"/>
          </p:cNvSpPr>
          <p:nvPr>
            <p:ph type="dt" sz="half" idx="10"/>
          </p:nvPr>
        </p:nvSpPr>
        <p:spPr>
          <a:xfrm>
            <a:off x="838200" y="6356350"/>
            <a:ext cx="2743200" cy="365125"/>
          </a:xfrm>
          <a:prstGeom prst="rect">
            <a:avLst/>
          </a:prstGeom>
        </p:spPr>
        <p:txBody>
          <a:bodyPr/>
          <a:lstStyle/>
          <a:p>
            <a:fld id="{1BB30813-E86D-0F42-BB7E-66615F4940A8}" type="datetimeFigureOut">
              <a:rPr lang="en-US" smtClean="0"/>
              <a:t>3/18/2024</a:t>
            </a:fld>
            <a:endParaRPr lang="en-US"/>
          </a:p>
        </p:txBody>
      </p:sp>
      <p:sp>
        <p:nvSpPr>
          <p:cNvPr id="5" name="Footer Placeholder 4">
            <a:extLst>
              <a:ext uri="{FF2B5EF4-FFF2-40B4-BE49-F238E27FC236}">
                <a16:creationId xmlns:a16="http://schemas.microsoft.com/office/drawing/2014/main" id="{A3A8A1AF-AC62-38E9-C399-88748A0D63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395C57-AB26-B661-DBD3-F1395A31545D}"/>
              </a:ext>
            </a:extLst>
          </p:cNvPr>
          <p:cNvSpPr>
            <a:spLocks noGrp="1"/>
          </p:cNvSpPr>
          <p:nvPr>
            <p:ph type="sldNum" sz="quarter" idx="12"/>
          </p:nvPr>
        </p:nvSpPr>
        <p:spPr>
          <a:xfrm>
            <a:off x="8610600" y="6356350"/>
            <a:ext cx="2743200" cy="365125"/>
          </a:xfrm>
          <a:prstGeom prst="rect">
            <a:avLst/>
          </a:prstGeom>
        </p:spPr>
        <p:txBody>
          <a:bodyPr/>
          <a:lstStyle/>
          <a:p>
            <a:fld id="{1E852701-36BE-6E49-B175-F23B93E82E05}" type="slidenum">
              <a:rPr lang="en-US" smtClean="0"/>
              <a:t>‹#›</a:t>
            </a:fld>
            <a:endParaRPr lang="en-US"/>
          </a:p>
        </p:txBody>
      </p:sp>
    </p:spTree>
    <p:extLst>
      <p:ext uri="{BB962C8B-B14F-4D97-AF65-F5344CB8AC3E}">
        <p14:creationId xmlns:p14="http://schemas.microsoft.com/office/powerpoint/2010/main" val="18521450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C91-5793-072A-F51A-6FD0B2AF3F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D3DA85-CB02-16CD-3707-A2E2D3C753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01A541-732F-F4AB-A3DF-552457D36D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F33C5C-7CD3-FB47-FA48-29B64FCE9D5C}"/>
              </a:ext>
            </a:extLst>
          </p:cNvPr>
          <p:cNvSpPr>
            <a:spLocks noGrp="1"/>
          </p:cNvSpPr>
          <p:nvPr>
            <p:ph type="dt" sz="half" idx="10"/>
          </p:nvPr>
        </p:nvSpPr>
        <p:spPr>
          <a:xfrm>
            <a:off x="838200" y="6356350"/>
            <a:ext cx="2743200" cy="365125"/>
          </a:xfrm>
          <a:prstGeom prst="rect">
            <a:avLst/>
          </a:prstGeom>
        </p:spPr>
        <p:txBody>
          <a:bodyPr/>
          <a:lstStyle/>
          <a:p>
            <a:fld id="{1BB30813-E86D-0F42-BB7E-66615F4940A8}" type="datetimeFigureOut">
              <a:rPr lang="en-US" smtClean="0"/>
              <a:t>3/18/2024</a:t>
            </a:fld>
            <a:endParaRPr lang="en-US"/>
          </a:p>
        </p:txBody>
      </p:sp>
      <p:sp>
        <p:nvSpPr>
          <p:cNvPr id="6" name="Footer Placeholder 5">
            <a:extLst>
              <a:ext uri="{FF2B5EF4-FFF2-40B4-BE49-F238E27FC236}">
                <a16:creationId xmlns:a16="http://schemas.microsoft.com/office/drawing/2014/main" id="{70FE337F-A045-4AB0-EE54-7E3B1F5963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5CB293-EBBA-E83C-6DEB-D78EE909715B}"/>
              </a:ext>
            </a:extLst>
          </p:cNvPr>
          <p:cNvSpPr>
            <a:spLocks noGrp="1"/>
          </p:cNvSpPr>
          <p:nvPr>
            <p:ph type="sldNum" sz="quarter" idx="12"/>
          </p:nvPr>
        </p:nvSpPr>
        <p:spPr>
          <a:xfrm>
            <a:off x="8610600" y="6356350"/>
            <a:ext cx="2743200" cy="365125"/>
          </a:xfrm>
          <a:prstGeom prst="rect">
            <a:avLst/>
          </a:prstGeom>
        </p:spPr>
        <p:txBody>
          <a:bodyPr/>
          <a:lstStyle/>
          <a:p>
            <a:fld id="{1E852701-36BE-6E49-B175-F23B93E82E05}" type="slidenum">
              <a:rPr lang="en-US" smtClean="0"/>
              <a:t>‹#›</a:t>
            </a:fld>
            <a:endParaRPr lang="en-US"/>
          </a:p>
        </p:txBody>
      </p:sp>
    </p:spTree>
    <p:extLst>
      <p:ext uri="{BB962C8B-B14F-4D97-AF65-F5344CB8AC3E}">
        <p14:creationId xmlns:p14="http://schemas.microsoft.com/office/powerpoint/2010/main" val="16860840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D53D4-3694-49E9-55E7-5889BA3672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03E8ED9-0CF3-5856-3CCE-5AD6085212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607AC7-20A4-BE2B-6268-EB1C98096F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C194D3-D135-29A7-EAF6-0C73EF6907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6C1165-6992-83E3-4886-13D1FDB132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01BD28-78D1-7AC9-BF58-2FD7FE48445F}"/>
              </a:ext>
            </a:extLst>
          </p:cNvPr>
          <p:cNvSpPr>
            <a:spLocks noGrp="1"/>
          </p:cNvSpPr>
          <p:nvPr>
            <p:ph type="dt" sz="half" idx="10"/>
          </p:nvPr>
        </p:nvSpPr>
        <p:spPr>
          <a:xfrm>
            <a:off x="838200" y="6356350"/>
            <a:ext cx="2743200" cy="365125"/>
          </a:xfrm>
          <a:prstGeom prst="rect">
            <a:avLst/>
          </a:prstGeom>
        </p:spPr>
        <p:txBody>
          <a:bodyPr/>
          <a:lstStyle/>
          <a:p>
            <a:fld id="{1BB30813-E86D-0F42-BB7E-66615F4940A8}" type="datetimeFigureOut">
              <a:rPr lang="en-US" smtClean="0"/>
              <a:t>3/18/2024</a:t>
            </a:fld>
            <a:endParaRPr lang="en-US"/>
          </a:p>
        </p:txBody>
      </p:sp>
      <p:sp>
        <p:nvSpPr>
          <p:cNvPr id="8" name="Footer Placeholder 7">
            <a:extLst>
              <a:ext uri="{FF2B5EF4-FFF2-40B4-BE49-F238E27FC236}">
                <a16:creationId xmlns:a16="http://schemas.microsoft.com/office/drawing/2014/main" id="{777B06DB-E4E0-7C4F-0E23-1F540C19DB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AC0E80E-E0C2-2CFB-E994-B4F590C4E1E3}"/>
              </a:ext>
            </a:extLst>
          </p:cNvPr>
          <p:cNvSpPr>
            <a:spLocks noGrp="1"/>
          </p:cNvSpPr>
          <p:nvPr>
            <p:ph type="sldNum" sz="quarter" idx="12"/>
          </p:nvPr>
        </p:nvSpPr>
        <p:spPr>
          <a:xfrm>
            <a:off x="8610600" y="6356350"/>
            <a:ext cx="2743200" cy="365125"/>
          </a:xfrm>
          <a:prstGeom prst="rect">
            <a:avLst/>
          </a:prstGeom>
        </p:spPr>
        <p:txBody>
          <a:bodyPr/>
          <a:lstStyle/>
          <a:p>
            <a:fld id="{1E852701-36BE-6E49-B175-F23B93E82E05}" type="slidenum">
              <a:rPr lang="en-US" smtClean="0"/>
              <a:t>‹#›</a:t>
            </a:fld>
            <a:endParaRPr lang="en-US"/>
          </a:p>
        </p:txBody>
      </p:sp>
    </p:spTree>
    <p:extLst>
      <p:ext uri="{BB962C8B-B14F-4D97-AF65-F5344CB8AC3E}">
        <p14:creationId xmlns:p14="http://schemas.microsoft.com/office/powerpoint/2010/main" val="42227131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F2C95-578D-D7A3-0487-852515D140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65ABFF-B858-17C4-8282-81FBD0E9C041}"/>
              </a:ext>
            </a:extLst>
          </p:cNvPr>
          <p:cNvSpPr>
            <a:spLocks noGrp="1"/>
          </p:cNvSpPr>
          <p:nvPr>
            <p:ph type="dt" sz="half" idx="10"/>
          </p:nvPr>
        </p:nvSpPr>
        <p:spPr>
          <a:xfrm>
            <a:off x="838200" y="6356350"/>
            <a:ext cx="2743200" cy="365125"/>
          </a:xfrm>
          <a:prstGeom prst="rect">
            <a:avLst/>
          </a:prstGeom>
        </p:spPr>
        <p:txBody>
          <a:bodyPr/>
          <a:lstStyle/>
          <a:p>
            <a:fld id="{1BB30813-E86D-0F42-BB7E-66615F4940A8}" type="datetimeFigureOut">
              <a:rPr lang="en-US" smtClean="0"/>
              <a:t>3/18/2024</a:t>
            </a:fld>
            <a:endParaRPr lang="en-US"/>
          </a:p>
        </p:txBody>
      </p:sp>
      <p:sp>
        <p:nvSpPr>
          <p:cNvPr id="4" name="Footer Placeholder 3">
            <a:extLst>
              <a:ext uri="{FF2B5EF4-FFF2-40B4-BE49-F238E27FC236}">
                <a16:creationId xmlns:a16="http://schemas.microsoft.com/office/drawing/2014/main" id="{B6854B9E-6C81-DD13-9800-698536CFCC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6E58F50-74CD-9CFC-9C37-1BEB5C9EC9CC}"/>
              </a:ext>
            </a:extLst>
          </p:cNvPr>
          <p:cNvSpPr>
            <a:spLocks noGrp="1"/>
          </p:cNvSpPr>
          <p:nvPr>
            <p:ph type="sldNum" sz="quarter" idx="12"/>
          </p:nvPr>
        </p:nvSpPr>
        <p:spPr>
          <a:xfrm>
            <a:off x="8610600" y="6356350"/>
            <a:ext cx="2743200" cy="365125"/>
          </a:xfrm>
          <a:prstGeom prst="rect">
            <a:avLst/>
          </a:prstGeom>
        </p:spPr>
        <p:txBody>
          <a:bodyPr/>
          <a:lstStyle/>
          <a:p>
            <a:fld id="{1E852701-36BE-6E49-B175-F23B93E82E05}" type="slidenum">
              <a:rPr lang="en-US" smtClean="0"/>
              <a:t>‹#›</a:t>
            </a:fld>
            <a:endParaRPr lang="en-US"/>
          </a:p>
        </p:txBody>
      </p:sp>
    </p:spTree>
    <p:extLst>
      <p:ext uri="{BB962C8B-B14F-4D97-AF65-F5344CB8AC3E}">
        <p14:creationId xmlns:p14="http://schemas.microsoft.com/office/powerpoint/2010/main" val="40386714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White VCE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3AEB5-B324-353B-76D4-4D2D203666D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590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Agenda 1">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F82C3B6-7CE5-C496-4A5E-0F76C75693B3}"/>
              </a:ext>
              <a:ext uri="{C183D7F6-B498-43B3-948B-1728B52AA6E4}">
                <adec:decorative xmlns:adec="http://schemas.microsoft.com/office/drawing/2017/decorative" val="1"/>
              </a:ext>
            </a:extLst>
          </p:cNvPr>
          <p:cNvSpPr/>
          <p:nvPr userDrawn="1"/>
        </p:nvSpPr>
        <p:spPr>
          <a:xfrm>
            <a:off x="1744966" y="5604899"/>
            <a:ext cx="9613914" cy="5724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370F655F-CF18-22E7-07DE-ABDACE9E674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6200000">
            <a:off x="1173480" y="5605886"/>
            <a:ext cx="571486" cy="571486"/>
          </a:xfrm>
          <a:prstGeom prst="rect">
            <a:avLst/>
          </a:prstGeom>
        </p:spPr>
      </p:pic>
      <p:sp>
        <p:nvSpPr>
          <p:cNvPr id="29" name="Rectangle 28">
            <a:extLst>
              <a:ext uri="{FF2B5EF4-FFF2-40B4-BE49-F238E27FC236}">
                <a16:creationId xmlns:a16="http://schemas.microsoft.com/office/drawing/2014/main" id="{024D9BD9-8524-2E15-40FA-9381CB1AD476}"/>
              </a:ext>
              <a:ext uri="{C183D7F6-B498-43B3-948B-1728B52AA6E4}">
                <adec:decorative xmlns:adec="http://schemas.microsoft.com/office/drawing/2017/decorative" val="1"/>
              </a:ext>
            </a:extLst>
          </p:cNvPr>
          <p:cNvSpPr/>
          <p:nvPr userDrawn="1"/>
        </p:nvSpPr>
        <p:spPr>
          <a:xfrm>
            <a:off x="1744966" y="4847776"/>
            <a:ext cx="9613914" cy="5724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311543FC-69DE-974B-FEB0-5B59E21355F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6200000">
            <a:off x="1173480" y="4848763"/>
            <a:ext cx="571486" cy="571486"/>
          </a:xfrm>
          <a:prstGeom prst="rect">
            <a:avLst/>
          </a:prstGeom>
        </p:spPr>
      </p:pic>
      <p:sp>
        <p:nvSpPr>
          <p:cNvPr id="28" name="Rectangle 27">
            <a:extLst>
              <a:ext uri="{FF2B5EF4-FFF2-40B4-BE49-F238E27FC236}">
                <a16:creationId xmlns:a16="http://schemas.microsoft.com/office/drawing/2014/main" id="{1886ECE5-1591-8153-E4AF-315975435601}"/>
              </a:ext>
              <a:ext uri="{C183D7F6-B498-43B3-948B-1728B52AA6E4}">
                <adec:decorative xmlns:adec="http://schemas.microsoft.com/office/drawing/2017/decorative" val="1"/>
              </a:ext>
            </a:extLst>
          </p:cNvPr>
          <p:cNvSpPr/>
          <p:nvPr userDrawn="1"/>
        </p:nvSpPr>
        <p:spPr>
          <a:xfrm>
            <a:off x="1744966" y="4089076"/>
            <a:ext cx="9613914" cy="5724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3CBDB55C-D04E-F559-4F3C-FAF7CA6BF4A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6200000">
            <a:off x="1173480" y="4090063"/>
            <a:ext cx="571486" cy="571486"/>
          </a:xfrm>
          <a:prstGeom prst="rect">
            <a:avLst/>
          </a:prstGeom>
        </p:spPr>
      </p:pic>
      <p:sp>
        <p:nvSpPr>
          <p:cNvPr id="27" name="Rectangle 26">
            <a:extLst>
              <a:ext uri="{FF2B5EF4-FFF2-40B4-BE49-F238E27FC236}">
                <a16:creationId xmlns:a16="http://schemas.microsoft.com/office/drawing/2014/main" id="{654F28B0-5126-CFC6-953C-0E30C7961358}"/>
              </a:ext>
              <a:ext uri="{C183D7F6-B498-43B3-948B-1728B52AA6E4}">
                <adec:decorative xmlns:adec="http://schemas.microsoft.com/office/drawing/2017/decorative" val="1"/>
              </a:ext>
            </a:extLst>
          </p:cNvPr>
          <p:cNvSpPr/>
          <p:nvPr userDrawn="1"/>
        </p:nvSpPr>
        <p:spPr>
          <a:xfrm>
            <a:off x="1744966" y="3335663"/>
            <a:ext cx="9613914" cy="5724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F5468E1B-05A5-304C-28E7-C1699245EF5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6200000">
            <a:off x="1173480" y="3336650"/>
            <a:ext cx="571486" cy="571486"/>
          </a:xfrm>
          <a:prstGeom prst="rect">
            <a:avLst/>
          </a:prstGeom>
        </p:spPr>
      </p:pic>
      <p:sp>
        <p:nvSpPr>
          <p:cNvPr id="26" name="Rectangle 25">
            <a:extLst>
              <a:ext uri="{FF2B5EF4-FFF2-40B4-BE49-F238E27FC236}">
                <a16:creationId xmlns:a16="http://schemas.microsoft.com/office/drawing/2014/main" id="{7CDB47A6-42BB-821A-21B8-0F3AB6881296}"/>
              </a:ext>
              <a:ext uri="{C183D7F6-B498-43B3-948B-1728B52AA6E4}">
                <adec:decorative xmlns:adec="http://schemas.microsoft.com/office/drawing/2017/decorative" val="1"/>
              </a:ext>
            </a:extLst>
          </p:cNvPr>
          <p:cNvSpPr/>
          <p:nvPr userDrawn="1"/>
        </p:nvSpPr>
        <p:spPr>
          <a:xfrm>
            <a:off x="1744966" y="2583166"/>
            <a:ext cx="9613914" cy="5724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3E26E84F-1476-6F3D-DCD1-3CA2B9106CF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6200000">
            <a:off x="1173480" y="2584153"/>
            <a:ext cx="571486" cy="571486"/>
          </a:xfrm>
          <a:prstGeom prst="rect">
            <a:avLst/>
          </a:prstGeom>
        </p:spPr>
      </p:pic>
      <p:sp>
        <p:nvSpPr>
          <p:cNvPr id="25" name="Rectangle 24">
            <a:extLst>
              <a:ext uri="{FF2B5EF4-FFF2-40B4-BE49-F238E27FC236}">
                <a16:creationId xmlns:a16="http://schemas.microsoft.com/office/drawing/2014/main" id="{E7DD1816-ABB6-0EE0-D3ED-3940E10D0E3B}"/>
              </a:ext>
              <a:ext uri="{C183D7F6-B498-43B3-948B-1728B52AA6E4}">
                <adec:decorative xmlns:adec="http://schemas.microsoft.com/office/drawing/2017/decorative" val="1"/>
              </a:ext>
            </a:extLst>
          </p:cNvPr>
          <p:cNvSpPr/>
          <p:nvPr userDrawn="1"/>
        </p:nvSpPr>
        <p:spPr>
          <a:xfrm>
            <a:off x="1744966" y="1824635"/>
            <a:ext cx="9613914" cy="5724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1909246F-8C41-AD26-C233-9608A4EF6B8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6200000">
            <a:off x="1173480" y="1825625"/>
            <a:ext cx="571486" cy="571486"/>
          </a:xfrm>
          <a:prstGeom prst="rect">
            <a:avLst/>
          </a:prstGeom>
        </p:spPr>
      </p:pic>
      <p:sp>
        <p:nvSpPr>
          <p:cNvPr id="24" name="Content Placeholder 2">
            <a:extLst>
              <a:ext uri="{FF2B5EF4-FFF2-40B4-BE49-F238E27FC236}">
                <a16:creationId xmlns:a16="http://schemas.microsoft.com/office/drawing/2014/main" id="{B253D9BB-F83B-5230-06E4-0B307B4F7DD2}"/>
              </a:ext>
            </a:extLst>
          </p:cNvPr>
          <p:cNvSpPr>
            <a:spLocks noGrp="1"/>
          </p:cNvSpPr>
          <p:nvPr>
            <p:ph idx="20" hasCustomPrompt="1"/>
          </p:nvPr>
        </p:nvSpPr>
        <p:spPr>
          <a:xfrm>
            <a:off x="1859280" y="5591309"/>
            <a:ext cx="9276806" cy="571483"/>
          </a:xfrm>
        </p:spPr>
        <p:txBody>
          <a:bodyPr anchor="ctr">
            <a:normAutofit/>
          </a:bodyPr>
          <a:lstStyle>
            <a:lvl1pPr marL="0" indent="0">
              <a:buNone/>
              <a:defRPr sz="2400">
                <a:solidFill>
                  <a:schemeClr val="bg1"/>
                </a:solidFill>
              </a:defRPr>
            </a:lvl1pPr>
          </a:lstStyle>
          <a:p>
            <a:pPr lvl="0"/>
            <a:r>
              <a:rPr lang="en-US" dirty="0"/>
              <a:t>Agenda Item 6</a:t>
            </a:r>
          </a:p>
        </p:txBody>
      </p:sp>
      <p:sp>
        <p:nvSpPr>
          <p:cNvPr id="23" name="Content Placeholder 2">
            <a:extLst>
              <a:ext uri="{FF2B5EF4-FFF2-40B4-BE49-F238E27FC236}">
                <a16:creationId xmlns:a16="http://schemas.microsoft.com/office/drawing/2014/main" id="{EE5F1CD3-B12E-9E19-14B9-366C266E1F1A}"/>
              </a:ext>
            </a:extLst>
          </p:cNvPr>
          <p:cNvSpPr>
            <a:spLocks noGrp="1"/>
          </p:cNvSpPr>
          <p:nvPr>
            <p:ph idx="19" hasCustomPrompt="1"/>
          </p:nvPr>
        </p:nvSpPr>
        <p:spPr>
          <a:xfrm>
            <a:off x="838200" y="5604490"/>
            <a:ext cx="822325" cy="571483"/>
          </a:xfrm>
        </p:spPr>
        <p:txBody>
          <a:bodyPr>
            <a:noAutofit/>
          </a:bodyPr>
          <a:lstStyle>
            <a:lvl1pPr marL="0" indent="0">
              <a:buNone/>
              <a:defRPr sz="3600" b="1" i="0">
                <a:latin typeface="Epilogue" pitchFamily="2" charset="77"/>
              </a:defRPr>
            </a:lvl1pPr>
          </a:lstStyle>
          <a:p>
            <a:pPr lvl="0"/>
            <a:r>
              <a:rPr lang="en-US" dirty="0"/>
              <a:t>6</a:t>
            </a:r>
          </a:p>
        </p:txBody>
      </p:sp>
      <p:sp>
        <p:nvSpPr>
          <p:cNvPr id="18" name="Content Placeholder 2">
            <a:extLst>
              <a:ext uri="{FF2B5EF4-FFF2-40B4-BE49-F238E27FC236}">
                <a16:creationId xmlns:a16="http://schemas.microsoft.com/office/drawing/2014/main" id="{09FAE662-9236-BB12-3ED7-CA573736E58B}"/>
              </a:ext>
            </a:extLst>
          </p:cNvPr>
          <p:cNvSpPr>
            <a:spLocks noGrp="1"/>
          </p:cNvSpPr>
          <p:nvPr>
            <p:ph idx="14" hasCustomPrompt="1"/>
          </p:nvPr>
        </p:nvSpPr>
        <p:spPr>
          <a:xfrm>
            <a:off x="1859280" y="4859789"/>
            <a:ext cx="9276806" cy="571483"/>
          </a:xfrm>
        </p:spPr>
        <p:txBody>
          <a:bodyPr anchor="ctr">
            <a:normAutofit/>
          </a:bodyPr>
          <a:lstStyle>
            <a:lvl1pPr marL="0" indent="0">
              <a:buNone/>
              <a:defRPr sz="2400">
                <a:solidFill>
                  <a:schemeClr val="bg1"/>
                </a:solidFill>
              </a:defRPr>
            </a:lvl1pPr>
          </a:lstStyle>
          <a:p>
            <a:pPr lvl="0"/>
            <a:r>
              <a:rPr lang="en-US" dirty="0"/>
              <a:t>Agenda Item 5</a:t>
            </a:r>
          </a:p>
        </p:txBody>
      </p:sp>
      <p:sp>
        <p:nvSpPr>
          <p:cNvPr id="22" name="Content Placeholder 2">
            <a:extLst>
              <a:ext uri="{FF2B5EF4-FFF2-40B4-BE49-F238E27FC236}">
                <a16:creationId xmlns:a16="http://schemas.microsoft.com/office/drawing/2014/main" id="{697AB6C6-799F-B74F-9ECD-874EEA3F88CB}"/>
              </a:ext>
            </a:extLst>
          </p:cNvPr>
          <p:cNvSpPr>
            <a:spLocks noGrp="1"/>
          </p:cNvSpPr>
          <p:nvPr>
            <p:ph idx="18" hasCustomPrompt="1"/>
          </p:nvPr>
        </p:nvSpPr>
        <p:spPr>
          <a:xfrm>
            <a:off x="838200" y="4842490"/>
            <a:ext cx="822325" cy="571483"/>
          </a:xfrm>
        </p:spPr>
        <p:txBody>
          <a:bodyPr>
            <a:noAutofit/>
          </a:bodyPr>
          <a:lstStyle>
            <a:lvl1pPr marL="0" indent="0">
              <a:buNone/>
              <a:defRPr sz="3600" b="1" i="0">
                <a:latin typeface="Epilogue" pitchFamily="2" charset="77"/>
              </a:defRPr>
            </a:lvl1pPr>
          </a:lstStyle>
          <a:p>
            <a:pPr lvl="0"/>
            <a:r>
              <a:rPr lang="en-US" dirty="0"/>
              <a:t>5</a:t>
            </a:r>
          </a:p>
        </p:txBody>
      </p:sp>
      <p:sp>
        <p:nvSpPr>
          <p:cNvPr id="17" name="Content Placeholder 2">
            <a:extLst>
              <a:ext uri="{FF2B5EF4-FFF2-40B4-BE49-F238E27FC236}">
                <a16:creationId xmlns:a16="http://schemas.microsoft.com/office/drawing/2014/main" id="{91C8CA40-C206-CDCA-1B46-04FB51450842}"/>
              </a:ext>
            </a:extLst>
          </p:cNvPr>
          <p:cNvSpPr>
            <a:spLocks noGrp="1"/>
          </p:cNvSpPr>
          <p:nvPr>
            <p:ph idx="13" hasCustomPrompt="1"/>
          </p:nvPr>
        </p:nvSpPr>
        <p:spPr>
          <a:xfrm>
            <a:off x="1859280" y="4103823"/>
            <a:ext cx="9276806" cy="571483"/>
          </a:xfrm>
        </p:spPr>
        <p:txBody>
          <a:bodyPr anchor="ctr">
            <a:normAutofit/>
          </a:bodyPr>
          <a:lstStyle>
            <a:lvl1pPr marL="0" indent="0">
              <a:buNone/>
              <a:defRPr sz="2400">
                <a:solidFill>
                  <a:schemeClr val="bg1"/>
                </a:solidFill>
              </a:defRPr>
            </a:lvl1pPr>
          </a:lstStyle>
          <a:p>
            <a:pPr lvl="0"/>
            <a:r>
              <a:rPr lang="en-US" dirty="0"/>
              <a:t>Agenda Item 4</a:t>
            </a:r>
          </a:p>
        </p:txBody>
      </p:sp>
      <p:sp>
        <p:nvSpPr>
          <p:cNvPr id="21" name="Content Placeholder 2">
            <a:extLst>
              <a:ext uri="{FF2B5EF4-FFF2-40B4-BE49-F238E27FC236}">
                <a16:creationId xmlns:a16="http://schemas.microsoft.com/office/drawing/2014/main" id="{495F4852-9BA2-EFF0-B7E9-A8B72769F90A}"/>
              </a:ext>
            </a:extLst>
          </p:cNvPr>
          <p:cNvSpPr>
            <a:spLocks noGrp="1"/>
          </p:cNvSpPr>
          <p:nvPr>
            <p:ph idx="17" hasCustomPrompt="1"/>
          </p:nvPr>
        </p:nvSpPr>
        <p:spPr>
          <a:xfrm>
            <a:off x="838200" y="4090650"/>
            <a:ext cx="631741" cy="571483"/>
          </a:xfrm>
        </p:spPr>
        <p:txBody>
          <a:bodyPr>
            <a:noAutofit/>
          </a:bodyPr>
          <a:lstStyle>
            <a:lvl1pPr marL="0" indent="0">
              <a:buNone/>
              <a:defRPr sz="3600" b="1" i="0">
                <a:latin typeface="Epilogue" pitchFamily="2" charset="77"/>
              </a:defRPr>
            </a:lvl1pPr>
          </a:lstStyle>
          <a:p>
            <a:pPr lvl="0"/>
            <a:r>
              <a:rPr lang="en-US" dirty="0"/>
              <a:t>4</a:t>
            </a:r>
          </a:p>
        </p:txBody>
      </p:sp>
      <p:sp>
        <p:nvSpPr>
          <p:cNvPr id="16" name="Content Placeholder 2">
            <a:extLst>
              <a:ext uri="{FF2B5EF4-FFF2-40B4-BE49-F238E27FC236}">
                <a16:creationId xmlns:a16="http://schemas.microsoft.com/office/drawing/2014/main" id="{FABEAB1A-0CF6-DB0D-4C57-B85D2BE48304}"/>
              </a:ext>
            </a:extLst>
          </p:cNvPr>
          <p:cNvSpPr>
            <a:spLocks noGrp="1"/>
          </p:cNvSpPr>
          <p:nvPr>
            <p:ph idx="12" hasCustomPrompt="1"/>
          </p:nvPr>
        </p:nvSpPr>
        <p:spPr>
          <a:xfrm>
            <a:off x="1859280" y="3347857"/>
            <a:ext cx="9276806" cy="571483"/>
          </a:xfrm>
        </p:spPr>
        <p:txBody>
          <a:bodyPr anchor="ctr">
            <a:normAutofit/>
          </a:bodyPr>
          <a:lstStyle>
            <a:lvl1pPr marL="0" indent="0">
              <a:buNone/>
              <a:defRPr sz="2400">
                <a:solidFill>
                  <a:schemeClr val="bg1"/>
                </a:solidFill>
              </a:defRPr>
            </a:lvl1pPr>
          </a:lstStyle>
          <a:p>
            <a:pPr lvl="0"/>
            <a:r>
              <a:rPr lang="en-US" dirty="0"/>
              <a:t>Agenda Item 3</a:t>
            </a:r>
          </a:p>
        </p:txBody>
      </p:sp>
      <p:sp>
        <p:nvSpPr>
          <p:cNvPr id="20" name="Content Placeholder 2">
            <a:extLst>
              <a:ext uri="{FF2B5EF4-FFF2-40B4-BE49-F238E27FC236}">
                <a16:creationId xmlns:a16="http://schemas.microsoft.com/office/drawing/2014/main" id="{E83890D7-B54B-AD99-248E-5DCA4DC7407B}"/>
              </a:ext>
            </a:extLst>
          </p:cNvPr>
          <p:cNvSpPr>
            <a:spLocks noGrp="1"/>
          </p:cNvSpPr>
          <p:nvPr>
            <p:ph idx="16" hasCustomPrompt="1"/>
          </p:nvPr>
        </p:nvSpPr>
        <p:spPr>
          <a:xfrm>
            <a:off x="838200" y="3328650"/>
            <a:ext cx="787373" cy="571483"/>
          </a:xfrm>
        </p:spPr>
        <p:txBody>
          <a:bodyPr>
            <a:noAutofit/>
          </a:bodyPr>
          <a:lstStyle>
            <a:lvl1pPr marL="0" indent="0">
              <a:buNone/>
              <a:defRPr sz="3600" b="1" i="0">
                <a:latin typeface="Epilogue" pitchFamily="2" charset="77"/>
              </a:defRPr>
            </a:lvl1pPr>
          </a:lstStyle>
          <a:p>
            <a:pPr lvl="0"/>
            <a:r>
              <a:rPr lang="en-US" dirty="0"/>
              <a:t>3</a:t>
            </a:r>
          </a:p>
        </p:txBody>
      </p:sp>
      <p:sp>
        <p:nvSpPr>
          <p:cNvPr id="15" name="Content Placeholder 2">
            <a:extLst>
              <a:ext uri="{FF2B5EF4-FFF2-40B4-BE49-F238E27FC236}">
                <a16:creationId xmlns:a16="http://schemas.microsoft.com/office/drawing/2014/main" id="{8BD388F6-FFCF-0443-BBEB-EA869AC26E73}"/>
              </a:ext>
            </a:extLst>
          </p:cNvPr>
          <p:cNvSpPr>
            <a:spLocks noGrp="1"/>
          </p:cNvSpPr>
          <p:nvPr>
            <p:ph idx="11" hasCustomPrompt="1"/>
          </p:nvPr>
        </p:nvSpPr>
        <p:spPr>
          <a:xfrm>
            <a:off x="1859280" y="2591891"/>
            <a:ext cx="9276806" cy="571483"/>
          </a:xfrm>
        </p:spPr>
        <p:txBody>
          <a:bodyPr anchor="ctr">
            <a:normAutofit/>
          </a:bodyPr>
          <a:lstStyle>
            <a:lvl1pPr marL="0" indent="0">
              <a:buNone/>
              <a:defRPr sz="2400">
                <a:solidFill>
                  <a:schemeClr val="bg1"/>
                </a:solidFill>
              </a:defRPr>
            </a:lvl1pPr>
          </a:lstStyle>
          <a:p>
            <a:pPr lvl="0"/>
            <a:r>
              <a:rPr lang="en-US" dirty="0"/>
              <a:t>Agenda Item 2</a:t>
            </a:r>
          </a:p>
        </p:txBody>
      </p:sp>
      <p:sp>
        <p:nvSpPr>
          <p:cNvPr id="19" name="Content Placeholder 2">
            <a:extLst>
              <a:ext uri="{FF2B5EF4-FFF2-40B4-BE49-F238E27FC236}">
                <a16:creationId xmlns:a16="http://schemas.microsoft.com/office/drawing/2014/main" id="{2DEC9C21-F4AF-F6CE-FE83-F0621F5F671A}"/>
              </a:ext>
            </a:extLst>
          </p:cNvPr>
          <p:cNvSpPr>
            <a:spLocks noGrp="1"/>
          </p:cNvSpPr>
          <p:nvPr>
            <p:ph idx="15" hasCustomPrompt="1"/>
          </p:nvPr>
        </p:nvSpPr>
        <p:spPr>
          <a:xfrm>
            <a:off x="843280" y="2577465"/>
            <a:ext cx="782293" cy="571483"/>
          </a:xfrm>
        </p:spPr>
        <p:txBody>
          <a:bodyPr>
            <a:noAutofit/>
          </a:bodyPr>
          <a:lstStyle>
            <a:lvl1pPr marL="0" indent="0">
              <a:buNone/>
              <a:defRPr sz="3600" b="1" i="0">
                <a:latin typeface="Epilogue" pitchFamily="2" charset="77"/>
              </a:defRPr>
            </a:lvl1pPr>
          </a:lstStyle>
          <a:p>
            <a:pPr lvl="0"/>
            <a:r>
              <a:rPr lang="en-US" dirty="0"/>
              <a:t>2</a:t>
            </a:r>
          </a:p>
        </p:txBody>
      </p:sp>
      <p:sp>
        <p:nvSpPr>
          <p:cNvPr id="14" name="Content Placeholder 2">
            <a:extLst>
              <a:ext uri="{FF2B5EF4-FFF2-40B4-BE49-F238E27FC236}">
                <a16:creationId xmlns:a16="http://schemas.microsoft.com/office/drawing/2014/main" id="{1C94EACC-BDDC-9EBE-5B0E-0E82AC734CC3}"/>
              </a:ext>
            </a:extLst>
          </p:cNvPr>
          <p:cNvSpPr>
            <a:spLocks noGrp="1"/>
          </p:cNvSpPr>
          <p:nvPr>
            <p:ph idx="10" hasCustomPrompt="1"/>
          </p:nvPr>
        </p:nvSpPr>
        <p:spPr>
          <a:xfrm>
            <a:off x="1859280" y="1835925"/>
            <a:ext cx="9271842" cy="571483"/>
          </a:xfrm>
        </p:spPr>
        <p:txBody>
          <a:bodyPr anchor="ctr">
            <a:normAutofit/>
          </a:bodyPr>
          <a:lstStyle>
            <a:lvl1pPr marL="0" indent="0">
              <a:buNone/>
              <a:defRPr sz="2400">
                <a:solidFill>
                  <a:schemeClr val="bg1"/>
                </a:solidFill>
              </a:defRPr>
            </a:lvl1pPr>
          </a:lstStyle>
          <a:p>
            <a:pPr lvl="0"/>
            <a:r>
              <a:rPr lang="en-US" dirty="0"/>
              <a:t>Agenda Item 1</a:t>
            </a:r>
          </a:p>
        </p:txBody>
      </p:sp>
      <p:sp>
        <p:nvSpPr>
          <p:cNvPr id="3" name="Content Placeholder 2">
            <a:extLst>
              <a:ext uri="{FF2B5EF4-FFF2-40B4-BE49-F238E27FC236}">
                <a16:creationId xmlns:a16="http://schemas.microsoft.com/office/drawing/2014/main" id="{4EE1FADE-2640-547C-30C0-5600B5C2BE48}"/>
              </a:ext>
            </a:extLst>
          </p:cNvPr>
          <p:cNvSpPr>
            <a:spLocks noGrp="1"/>
          </p:cNvSpPr>
          <p:nvPr>
            <p:ph idx="1" hasCustomPrompt="1"/>
          </p:nvPr>
        </p:nvSpPr>
        <p:spPr>
          <a:xfrm>
            <a:off x="843280" y="1825625"/>
            <a:ext cx="782293" cy="571483"/>
          </a:xfrm>
        </p:spPr>
        <p:txBody>
          <a:bodyPr>
            <a:noAutofit/>
          </a:bodyPr>
          <a:lstStyle>
            <a:lvl1pPr marL="0" indent="0">
              <a:buNone/>
              <a:defRPr sz="3600" b="1" i="0">
                <a:latin typeface="Epilogue" pitchFamily="2" charset="77"/>
              </a:defRPr>
            </a:lvl1pPr>
          </a:lstStyle>
          <a:p>
            <a:pPr lvl="0"/>
            <a:r>
              <a:rPr lang="en-US" dirty="0"/>
              <a:t>1</a:t>
            </a:r>
          </a:p>
        </p:txBody>
      </p:sp>
      <p:sp>
        <p:nvSpPr>
          <p:cNvPr id="2" name="Title 1">
            <a:extLst>
              <a:ext uri="{FF2B5EF4-FFF2-40B4-BE49-F238E27FC236}">
                <a16:creationId xmlns:a16="http://schemas.microsoft.com/office/drawing/2014/main" id="{F769C43F-3EB0-1CB0-175A-C17708C200DA}"/>
              </a:ext>
            </a:extLst>
          </p:cNvPr>
          <p:cNvSpPr>
            <a:spLocks noGrp="1"/>
          </p:cNvSpPr>
          <p:nvPr>
            <p:ph type="title" hasCustomPrompt="1"/>
          </p:nvPr>
        </p:nvSpPr>
        <p:spPr/>
        <p:txBody>
          <a:bodyPr/>
          <a:lstStyle>
            <a:lvl1pPr>
              <a:defRPr b="1" i="0">
                <a:latin typeface="Epilogue" pitchFamily="2" charset="77"/>
              </a:defRPr>
            </a:lvl1pPr>
          </a:lstStyle>
          <a:p>
            <a:r>
              <a:rPr lang="en-US" dirty="0"/>
              <a:t>Agenda</a:t>
            </a:r>
          </a:p>
        </p:txBody>
      </p:sp>
      <p:pic>
        <p:nvPicPr>
          <p:cNvPr id="31" name="Picture 30" descr="Virginia Cooperative Extension Logo">
            <a:extLst>
              <a:ext uri="{FF2B5EF4-FFF2-40B4-BE49-F238E27FC236}">
                <a16:creationId xmlns:a16="http://schemas.microsoft.com/office/drawing/2014/main" id="{D6D21288-28DD-CB25-8172-187A4B3591C1}"/>
              </a:ext>
            </a:extLst>
          </p:cNvPr>
          <p:cNvPicPr>
            <a:picLocks noChangeAspect="1"/>
          </p:cNvPicPr>
          <p:nvPr userDrawn="1"/>
        </p:nvPicPr>
        <p:blipFill>
          <a:blip r:embed="rId3"/>
          <a:stretch>
            <a:fillRect/>
          </a:stretch>
        </p:blipFill>
        <p:spPr>
          <a:xfrm>
            <a:off x="9562367" y="0"/>
            <a:ext cx="2629633" cy="1490125"/>
          </a:xfrm>
          <a:prstGeom prst="rect">
            <a:avLst/>
          </a:prstGeom>
        </p:spPr>
      </p:pic>
    </p:spTree>
    <p:extLst>
      <p:ext uri="{BB962C8B-B14F-4D97-AF65-F5344CB8AC3E}">
        <p14:creationId xmlns:p14="http://schemas.microsoft.com/office/powerpoint/2010/main" val="7470625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lor VCE Log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AD7F4-424C-710E-6D66-9FC5233C107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17324193"/>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09906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Asset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F2C95-578D-D7A3-0487-852515D1404E}"/>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F2BE0D55-1236-F4E3-E9DF-F6E4479C6FFC}"/>
              </a:ext>
            </a:extLst>
          </p:cNvPr>
          <p:cNvSpPr>
            <a:spLocks noGrp="1"/>
          </p:cNvSpPr>
          <p:nvPr>
            <p:ph sz="quarter" idx="10"/>
          </p:nvPr>
        </p:nvSpPr>
        <p:spPr>
          <a:xfrm>
            <a:off x="838200" y="1884363"/>
            <a:ext cx="3054350" cy="46720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0020887"/>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86DE0-DD60-DA5E-22E7-4F3860F2FB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BCEA8A-6AEB-58A1-DB97-3F2F9B36D8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2CA067-7C12-3F14-45D4-1018A035AE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EBA208-1041-534B-C528-25C335D92401}"/>
              </a:ext>
            </a:extLst>
          </p:cNvPr>
          <p:cNvSpPr>
            <a:spLocks noGrp="1"/>
          </p:cNvSpPr>
          <p:nvPr>
            <p:ph type="dt" sz="half" idx="10"/>
          </p:nvPr>
        </p:nvSpPr>
        <p:spPr>
          <a:xfrm>
            <a:off x="838200" y="6356350"/>
            <a:ext cx="2743200" cy="365125"/>
          </a:xfrm>
          <a:prstGeom prst="rect">
            <a:avLst/>
          </a:prstGeom>
        </p:spPr>
        <p:txBody>
          <a:bodyPr/>
          <a:lstStyle/>
          <a:p>
            <a:fld id="{1BB30813-E86D-0F42-BB7E-66615F4940A8}" type="datetimeFigureOut">
              <a:rPr lang="en-US" smtClean="0"/>
              <a:t>3/18/2024</a:t>
            </a:fld>
            <a:endParaRPr lang="en-US"/>
          </a:p>
        </p:txBody>
      </p:sp>
      <p:sp>
        <p:nvSpPr>
          <p:cNvPr id="6" name="Footer Placeholder 5">
            <a:extLst>
              <a:ext uri="{FF2B5EF4-FFF2-40B4-BE49-F238E27FC236}">
                <a16:creationId xmlns:a16="http://schemas.microsoft.com/office/drawing/2014/main" id="{1CFF7469-2393-5FAE-0A65-42A4CE26F7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C70DC28-FCDD-40B6-0AAC-CD6CA973217C}"/>
              </a:ext>
            </a:extLst>
          </p:cNvPr>
          <p:cNvSpPr>
            <a:spLocks noGrp="1"/>
          </p:cNvSpPr>
          <p:nvPr>
            <p:ph type="sldNum" sz="quarter" idx="12"/>
          </p:nvPr>
        </p:nvSpPr>
        <p:spPr>
          <a:xfrm>
            <a:off x="8610600" y="6356350"/>
            <a:ext cx="2743200" cy="365125"/>
          </a:xfrm>
          <a:prstGeom prst="rect">
            <a:avLst/>
          </a:prstGeom>
        </p:spPr>
        <p:txBody>
          <a:bodyPr/>
          <a:lstStyle/>
          <a:p>
            <a:fld id="{1E852701-36BE-6E49-B175-F23B93E82E05}" type="slidenum">
              <a:rPr lang="en-US" smtClean="0"/>
              <a:t>‹#›</a:t>
            </a:fld>
            <a:endParaRPr lang="en-US"/>
          </a:p>
        </p:txBody>
      </p:sp>
    </p:spTree>
    <p:extLst>
      <p:ext uri="{BB962C8B-B14F-4D97-AF65-F5344CB8AC3E}">
        <p14:creationId xmlns:p14="http://schemas.microsoft.com/office/powerpoint/2010/main" val="29668931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69C1D-6333-FA34-CEF0-0582FA6A7B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583E62-A515-D1CF-E61D-753F6E64A4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E4E9647-FD62-C407-980F-961E523B5C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067E4F-7A01-E434-507F-E6490A4C429A}"/>
              </a:ext>
            </a:extLst>
          </p:cNvPr>
          <p:cNvSpPr>
            <a:spLocks noGrp="1"/>
          </p:cNvSpPr>
          <p:nvPr>
            <p:ph type="dt" sz="half" idx="10"/>
          </p:nvPr>
        </p:nvSpPr>
        <p:spPr>
          <a:xfrm>
            <a:off x="838200" y="6356350"/>
            <a:ext cx="2743200" cy="365125"/>
          </a:xfrm>
          <a:prstGeom prst="rect">
            <a:avLst/>
          </a:prstGeom>
        </p:spPr>
        <p:txBody>
          <a:bodyPr/>
          <a:lstStyle/>
          <a:p>
            <a:fld id="{1BB30813-E86D-0F42-BB7E-66615F4940A8}" type="datetimeFigureOut">
              <a:rPr lang="en-US" smtClean="0"/>
              <a:t>3/18/2024</a:t>
            </a:fld>
            <a:endParaRPr lang="en-US"/>
          </a:p>
        </p:txBody>
      </p:sp>
      <p:sp>
        <p:nvSpPr>
          <p:cNvPr id="6" name="Footer Placeholder 5">
            <a:extLst>
              <a:ext uri="{FF2B5EF4-FFF2-40B4-BE49-F238E27FC236}">
                <a16:creationId xmlns:a16="http://schemas.microsoft.com/office/drawing/2014/main" id="{587BA249-EF67-C38E-B697-10E82B5652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48AE351-FD53-95BB-1DF2-4CDBD4F1E26E}"/>
              </a:ext>
            </a:extLst>
          </p:cNvPr>
          <p:cNvSpPr>
            <a:spLocks noGrp="1"/>
          </p:cNvSpPr>
          <p:nvPr>
            <p:ph type="sldNum" sz="quarter" idx="12"/>
          </p:nvPr>
        </p:nvSpPr>
        <p:spPr>
          <a:xfrm>
            <a:off x="8610600" y="6356350"/>
            <a:ext cx="2743200" cy="365125"/>
          </a:xfrm>
          <a:prstGeom prst="rect">
            <a:avLst/>
          </a:prstGeom>
        </p:spPr>
        <p:txBody>
          <a:bodyPr/>
          <a:lstStyle/>
          <a:p>
            <a:fld id="{1E852701-36BE-6E49-B175-F23B93E82E05}" type="slidenum">
              <a:rPr lang="en-US" smtClean="0"/>
              <a:t>‹#›</a:t>
            </a:fld>
            <a:endParaRPr lang="en-US"/>
          </a:p>
        </p:txBody>
      </p:sp>
    </p:spTree>
    <p:extLst>
      <p:ext uri="{BB962C8B-B14F-4D97-AF65-F5344CB8AC3E}">
        <p14:creationId xmlns:p14="http://schemas.microsoft.com/office/powerpoint/2010/main" val="16234083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259F8-D9B9-0CFD-7D84-3EFA820320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83B198-4723-E2C6-1E62-132458D50D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FBA91-6CB8-9BFF-BF17-58834AC09FCA}"/>
              </a:ext>
            </a:extLst>
          </p:cNvPr>
          <p:cNvSpPr>
            <a:spLocks noGrp="1"/>
          </p:cNvSpPr>
          <p:nvPr>
            <p:ph type="dt" sz="half" idx="10"/>
          </p:nvPr>
        </p:nvSpPr>
        <p:spPr>
          <a:xfrm>
            <a:off x="838200" y="6356350"/>
            <a:ext cx="2743200" cy="365125"/>
          </a:xfrm>
          <a:prstGeom prst="rect">
            <a:avLst/>
          </a:prstGeom>
        </p:spPr>
        <p:txBody>
          <a:bodyPr/>
          <a:lstStyle/>
          <a:p>
            <a:fld id="{1BB30813-E86D-0F42-BB7E-66615F4940A8}" type="datetimeFigureOut">
              <a:rPr lang="en-US" smtClean="0"/>
              <a:t>3/18/2024</a:t>
            </a:fld>
            <a:endParaRPr lang="en-US"/>
          </a:p>
        </p:txBody>
      </p:sp>
      <p:sp>
        <p:nvSpPr>
          <p:cNvPr id="5" name="Footer Placeholder 4">
            <a:extLst>
              <a:ext uri="{FF2B5EF4-FFF2-40B4-BE49-F238E27FC236}">
                <a16:creationId xmlns:a16="http://schemas.microsoft.com/office/drawing/2014/main" id="{346A1DCC-DBC8-7682-34E0-B1ECAD7F41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B45E2F-F005-20B2-B3A3-BF82E4903D5D}"/>
              </a:ext>
            </a:extLst>
          </p:cNvPr>
          <p:cNvSpPr>
            <a:spLocks noGrp="1"/>
          </p:cNvSpPr>
          <p:nvPr>
            <p:ph type="sldNum" sz="quarter" idx="12"/>
          </p:nvPr>
        </p:nvSpPr>
        <p:spPr>
          <a:xfrm>
            <a:off x="8610600" y="6356350"/>
            <a:ext cx="2743200" cy="365125"/>
          </a:xfrm>
          <a:prstGeom prst="rect">
            <a:avLst/>
          </a:prstGeom>
        </p:spPr>
        <p:txBody>
          <a:bodyPr/>
          <a:lstStyle/>
          <a:p>
            <a:fld id="{1E852701-36BE-6E49-B175-F23B93E82E05}" type="slidenum">
              <a:rPr lang="en-US" smtClean="0"/>
              <a:t>‹#›</a:t>
            </a:fld>
            <a:endParaRPr lang="en-US"/>
          </a:p>
        </p:txBody>
      </p:sp>
    </p:spTree>
    <p:extLst>
      <p:ext uri="{BB962C8B-B14F-4D97-AF65-F5344CB8AC3E}">
        <p14:creationId xmlns:p14="http://schemas.microsoft.com/office/powerpoint/2010/main" val="14707604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A4E533-185D-1E5F-3111-EB7FB484E0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B2C7A1-E699-61AE-FCFE-070D360FFE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BAE040-D11B-4E4D-C281-E851AC093CA4}"/>
              </a:ext>
            </a:extLst>
          </p:cNvPr>
          <p:cNvSpPr>
            <a:spLocks noGrp="1"/>
          </p:cNvSpPr>
          <p:nvPr>
            <p:ph type="dt" sz="half" idx="10"/>
          </p:nvPr>
        </p:nvSpPr>
        <p:spPr>
          <a:xfrm>
            <a:off x="838200" y="6356350"/>
            <a:ext cx="2743200" cy="365125"/>
          </a:xfrm>
          <a:prstGeom prst="rect">
            <a:avLst/>
          </a:prstGeom>
        </p:spPr>
        <p:txBody>
          <a:bodyPr/>
          <a:lstStyle/>
          <a:p>
            <a:fld id="{1BB30813-E86D-0F42-BB7E-66615F4940A8}" type="datetimeFigureOut">
              <a:rPr lang="en-US" smtClean="0"/>
              <a:t>3/18/2024</a:t>
            </a:fld>
            <a:endParaRPr lang="en-US"/>
          </a:p>
        </p:txBody>
      </p:sp>
      <p:sp>
        <p:nvSpPr>
          <p:cNvPr id="5" name="Footer Placeholder 4">
            <a:extLst>
              <a:ext uri="{FF2B5EF4-FFF2-40B4-BE49-F238E27FC236}">
                <a16:creationId xmlns:a16="http://schemas.microsoft.com/office/drawing/2014/main" id="{1E81878A-1CD3-E0E0-E54B-44CFA9B00A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C292D3-4CBB-BF18-2AEB-69884872B11C}"/>
              </a:ext>
            </a:extLst>
          </p:cNvPr>
          <p:cNvSpPr>
            <a:spLocks noGrp="1"/>
          </p:cNvSpPr>
          <p:nvPr>
            <p:ph type="sldNum" sz="quarter" idx="12"/>
          </p:nvPr>
        </p:nvSpPr>
        <p:spPr>
          <a:xfrm>
            <a:off x="8610600" y="6356350"/>
            <a:ext cx="2743200" cy="365125"/>
          </a:xfrm>
          <a:prstGeom prst="rect">
            <a:avLst/>
          </a:prstGeom>
        </p:spPr>
        <p:txBody>
          <a:bodyPr/>
          <a:lstStyle/>
          <a:p>
            <a:fld id="{1E852701-36BE-6E49-B175-F23B93E82E05}" type="slidenum">
              <a:rPr lang="en-US" smtClean="0"/>
              <a:t>‹#›</a:t>
            </a:fld>
            <a:endParaRPr lang="en-US"/>
          </a:p>
        </p:txBody>
      </p:sp>
    </p:spTree>
    <p:extLst>
      <p:ext uri="{BB962C8B-B14F-4D97-AF65-F5344CB8AC3E}">
        <p14:creationId xmlns:p14="http://schemas.microsoft.com/office/powerpoint/2010/main" val="7717527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EC5C0-3E54-9503-E70C-6BB0649A766C}"/>
              </a:ext>
            </a:extLst>
          </p:cNvPr>
          <p:cNvSpPr>
            <a:spLocks noGrp="1"/>
          </p:cNvSpPr>
          <p:nvPr>
            <p:ph type="ctrTitle"/>
          </p:nvPr>
        </p:nvSpPr>
        <p:spPr>
          <a:xfrm>
            <a:off x="1524000" y="1791835"/>
            <a:ext cx="9144000" cy="2387600"/>
          </a:xfrm>
        </p:spPr>
        <p:txBody>
          <a:bodyPr anchor="b"/>
          <a:lstStyle>
            <a:lvl1pPr algn="ctr">
              <a:defRPr sz="600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1811071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empty background">
    <p:bg>
      <p:bgPr>
        <a:solidFill>
          <a:srgbClr val="FFFFFF"/>
        </a:solidFill>
        <a:effectLst/>
      </p:bgPr>
    </p:bg>
    <p:spTree>
      <p:nvGrpSpPr>
        <p:cNvPr id="1" name=""/>
        <p:cNvGrpSpPr/>
        <p:nvPr/>
      </p:nvGrpSpPr>
      <p:grpSpPr>
        <a:xfrm>
          <a:off x="0" y="0"/>
          <a:ext cx="0" cy="0"/>
          <a:chOff x="0" y="0"/>
          <a:chExt cx="0" cy="0"/>
        </a:xfrm>
      </p:grpSpPr>
      <p:sp>
        <p:nvSpPr>
          <p:cNvPr id="15" name="Picture Placeholder 5"/>
          <p:cNvSpPr>
            <a:spLocks noGrp="1"/>
          </p:cNvSpPr>
          <p:nvPr userDrawn="1"/>
        </p:nvSpPr>
        <p:spPr>
          <a:xfrm>
            <a:off x="-15607" y="-643262"/>
            <a:ext cx="12223214" cy="8144524"/>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endParaRPr lang="en-US"/>
          </a:p>
        </p:txBody>
      </p:sp>
    </p:spTree>
    <p:extLst>
      <p:ext uri="{BB962C8B-B14F-4D97-AF65-F5344CB8AC3E}">
        <p14:creationId xmlns:p14="http://schemas.microsoft.com/office/powerpoint/2010/main" val="4290734270"/>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87F859-8DE9-C8D3-6AAE-67FD9ED8336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6200000" flipH="1">
            <a:off x="7316134" y="-1360175"/>
            <a:ext cx="3515689" cy="6236044"/>
          </a:xfrm>
          <a:prstGeom prst="rect">
            <a:avLst/>
          </a:prstGeom>
        </p:spPr>
      </p:pic>
      <p:sp>
        <p:nvSpPr>
          <p:cNvPr id="2" name="Title 1">
            <a:extLst>
              <a:ext uri="{FF2B5EF4-FFF2-40B4-BE49-F238E27FC236}">
                <a16:creationId xmlns:a16="http://schemas.microsoft.com/office/drawing/2014/main" id="{A9140FF9-5000-3A5D-1D70-F672746FD5C7}"/>
              </a:ext>
            </a:extLst>
          </p:cNvPr>
          <p:cNvSpPr>
            <a:spLocks noGrp="1"/>
          </p:cNvSpPr>
          <p:nvPr>
            <p:ph type="ctrTitle"/>
          </p:nvPr>
        </p:nvSpPr>
        <p:spPr>
          <a:xfrm>
            <a:off x="5227608" y="2722561"/>
            <a:ext cx="6964391" cy="2387600"/>
          </a:xfrm>
        </p:spPr>
        <p:txBody>
          <a:bodyPr anchor="b">
            <a:normAutofit/>
          </a:bodyPr>
          <a:lstStyle>
            <a:lvl1pPr algn="l">
              <a:defRPr sz="4800" b="1" i="0">
                <a:latin typeface="Epilogue" pitchFamily="2" charset="77"/>
              </a:defRPr>
            </a:lvl1pPr>
          </a:lstStyle>
          <a:p>
            <a:r>
              <a:rPr lang="en-US" dirty="0"/>
              <a:t>Click to edit Master title style</a:t>
            </a:r>
          </a:p>
        </p:txBody>
      </p:sp>
      <p:sp>
        <p:nvSpPr>
          <p:cNvPr id="3" name="Subtitle 2">
            <a:extLst>
              <a:ext uri="{FF2B5EF4-FFF2-40B4-BE49-F238E27FC236}">
                <a16:creationId xmlns:a16="http://schemas.microsoft.com/office/drawing/2014/main" id="{CB8D58B4-FC72-62E3-B78C-E4364101F4E9}"/>
              </a:ext>
            </a:extLst>
          </p:cNvPr>
          <p:cNvSpPr>
            <a:spLocks noGrp="1"/>
          </p:cNvSpPr>
          <p:nvPr>
            <p:ph type="subTitle" idx="1"/>
          </p:nvPr>
        </p:nvSpPr>
        <p:spPr>
          <a:xfrm>
            <a:off x="5227608" y="5202236"/>
            <a:ext cx="6964391"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descr="Virginia Cooperative Extension Logo">
            <a:extLst>
              <a:ext uri="{FF2B5EF4-FFF2-40B4-BE49-F238E27FC236}">
                <a16:creationId xmlns:a16="http://schemas.microsoft.com/office/drawing/2014/main" id="{7CFC6C5A-FEF1-6CA5-5668-AFE3F25B3B58}"/>
              </a:ext>
            </a:extLst>
          </p:cNvPr>
          <p:cNvPicPr>
            <a:picLocks noChangeAspect="1"/>
          </p:cNvPicPr>
          <p:nvPr userDrawn="1"/>
        </p:nvPicPr>
        <p:blipFill>
          <a:blip r:embed="rId3"/>
          <a:srcRect/>
          <a:stretch/>
        </p:blipFill>
        <p:spPr>
          <a:xfrm>
            <a:off x="-17062" y="0"/>
            <a:ext cx="2629632" cy="1490125"/>
          </a:xfrm>
          <a:prstGeom prst="rect">
            <a:avLst/>
          </a:prstGeom>
        </p:spPr>
      </p:pic>
      <p:pic>
        <p:nvPicPr>
          <p:cNvPr id="10" name="Picture 9">
            <a:extLst>
              <a:ext uri="{FF2B5EF4-FFF2-40B4-BE49-F238E27FC236}">
                <a16:creationId xmlns:a16="http://schemas.microsoft.com/office/drawing/2014/main" id="{F88A606E-582C-CBA6-FE05-EA3BD2CF7280}"/>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7063" y="1411269"/>
            <a:ext cx="5016354" cy="5456737"/>
          </a:xfrm>
          <a:prstGeom prst="rect">
            <a:avLst/>
          </a:prstGeom>
        </p:spPr>
      </p:pic>
      <p:pic>
        <p:nvPicPr>
          <p:cNvPr id="12" name="Picture 11">
            <a:extLst>
              <a:ext uri="{FF2B5EF4-FFF2-40B4-BE49-F238E27FC236}">
                <a16:creationId xmlns:a16="http://schemas.microsoft.com/office/drawing/2014/main" id="{625E92F1-5B9A-015C-65D2-24DC1514FF83}"/>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7062" y="3352315"/>
            <a:ext cx="2981921" cy="3515691"/>
          </a:xfrm>
          <a:prstGeom prst="rect">
            <a:avLst/>
          </a:prstGeom>
        </p:spPr>
      </p:pic>
    </p:spTree>
    <p:extLst>
      <p:ext uri="{BB962C8B-B14F-4D97-AF65-F5344CB8AC3E}">
        <p14:creationId xmlns:p14="http://schemas.microsoft.com/office/powerpoint/2010/main" val="1164554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Agenda 2">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F82C3B6-7CE5-C496-4A5E-0F76C75693B3}"/>
              </a:ext>
              <a:ext uri="{C183D7F6-B498-43B3-948B-1728B52AA6E4}">
                <adec:decorative xmlns:adec="http://schemas.microsoft.com/office/drawing/2017/decorative" val="1"/>
              </a:ext>
            </a:extLst>
          </p:cNvPr>
          <p:cNvSpPr/>
          <p:nvPr userDrawn="1"/>
        </p:nvSpPr>
        <p:spPr>
          <a:xfrm>
            <a:off x="3460381" y="5270390"/>
            <a:ext cx="7705450" cy="5724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370F655F-CF18-22E7-07DE-ABDACE9E674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6200000">
            <a:off x="2887980" y="5270968"/>
            <a:ext cx="571486" cy="571486"/>
          </a:xfrm>
          <a:prstGeom prst="rect">
            <a:avLst/>
          </a:prstGeom>
        </p:spPr>
      </p:pic>
      <p:sp>
        <p:nvSpPr>
          <p:cNvPr id="29" name="Rectangle 28">
            <a:extLst>
              <a:ext uri="{FF2B5EF4-FFF2-40B4-BE49-F238E27FC236}">
                <a16:creationId xmlns:a16="http://schemas.microsoft.com/office/drawing/2014/main" id="{024D9BD9-8524-2E15-40FA-9381CB1AD476}"/>
              </a:ext>
              <a:ext uri="{C183D7F6-B498-43B3-948B-1728B52AA6E4}">
                <adec:decorative xmlns:adec="http://schemas.microsoft.com/office/drawing/2017/decorative" val="1"/>
              </a:ext>
            </a:extLst>
          </p:cNvPr>
          <p:cNvSpPr/>
          <p:nvPr userDrawn="1"/>
        </p:nvSpPr>
        <p:spPr>
          <a:xfrm>
            <a:off x="3460381" y="4513267"/>
            <a:ext cx="7705450" cy="5724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311543FC-69DE-974B-FEB0-5B59E21355F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6200000">
            <a:off x="2887980" y="4514254"/>
            <a:ext cx="571486" cy="571486"/>
          </a:xfrm>
          <a:prstGeom prst="rect">
            <a:avLst/>
          </a:prstGeom>
        </p:spPr>
      </p:pic>
      <p:sp>
        <p:nvSpPr>
          <p:cNvPr id="28" name="Rectangle 27">
            <a:extLst>
              <a:ext uri="{FF2B5EF4-FFF2-40B4-BE49-F238E27FC236}">
                <a16:creationId xmlns:a16="http://schemas.microsoft.com/office/drawing/2014/main" id="{1886ECE5-1591-8153-E4AF-315975435601}"/>
              </a:ext>
              <a:ext uri="{C183D7F6-B498-43B3-948B-1728B52AA6E4}">
                <adec:decorative xmlns:adec="http://schemas.microsoft.com/office/drawing/2017/decorative" val="1"/>
              </a:ext>
            </a:extLst>
          </p:cNvPr>
          <p:cNvSpPr/>
          <p:nvPr userDrawn="1"/>
        </p:nvSpPr>
        <p:spPr>
          <a:xfrm>
            <a:off x="3460381" y="3754567"/>
            <a:ext cx="7705450" cy="5724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3CBDB55C-D04E-F559-4F3C-FAF7CA6BF4A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6200000">
            <a:off x="2887980" y="3755554"/>
            <a:ext cx="571486" cy="571486"/>
          </a:xfrm>
          <a:prstGeom prst="rect">
            <a:avLst/>
          </a:prstGeom>
        </p:spPr>
      </p:pic>
      <p:sp>
        <p:nvSpPr>
          <p:cNvPr id="27" name="Rectangle 26">
            <a:extLst>
              <a:ext uri="{FF2B5EF4-FFF2-40B4-BE49-F238E27FC236}">
                <a16:creationId xmlns:a16="http://schemas.microsoft.com/office/drawing/2014/main" id="{654F28B0-5126-CFC6-953C-0E30C7961358}"/>
              </a:ext>
              <a:ext uri="{C183D7F6-B498-43B3-948B-1728B52AA6E4}">
                <adec:decorative xmlns:adec="http://schemas.microsoft.com/office/drawing/2017/decorative" val="1"/>
              </a:ext>
            </a:extLst>
          </p:cNvPr>
          <p:cNvSpPr/>
          <p:nvPr userDrawn="1"/>
        </p:nvSpPr>
        <p:spPr>
          <a:xfrm>
            <a:off x="3460381" y="3002069"/>
            <a:ext cx="7705450" cy="5724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F5468E1B-05A5-304C-28E7-C1699245EF5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6200000">
            <a:off x="2887980" y="3003056"/>
            <a:ext cx="571486" cy="571486"/>
          </a:xfrm>
          <a:prstGeom prst="rect">
            <a:avLst/>
          </a:prstGeom>
        </p:spPr>
      </p:pic>
      <p:sp>
        <p:nvSpPr>
          <p:cNvPr id="26" name="Rectangle 25">
            <a:extLst>
              <a:ext uri="{FF2B5EF4-FFF2-40B4-BE49-F238E27FC236}">
                <a16:creationId xmlns:a16="http://schemas.microsoft.com/office/drawing/2014/main" id="{7CDB47A6-42BB-821A-21B8-0F3AB6881296}"/>
              </a:ext>
              <a:ext uri="{C183D7F6-B498-43B3-948B-1728B52AA6E4}">
                <adec:decorative xmlns:adec="http://schemas.microsoft.com/office/drawing/2017/decorative" val="1"/>
              </a:ext>
            </a:extLst>
          </p:cNvPr>
          <p:cNvSpPr/>
          <p:nvPr userDrawn="1"/>
        </p:nvSpPr>
        <p:spPr>
          <a:xfrm>
            <a:off x="3460381" y="2241966"/>
            <a:ext cx="7705450" cy="5724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3E26E84F-1476-6F3D-DCD1-3CA2B9106CF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6200000">
            <a:off x="2887980" y="2242953"/>
            <a:ext cx="571486" cy="571486"/>
          </a:xfrm>
          <a:prstGeom prst="rect">
            <a:avLst/>
          </a:prstGeom>
        </p:spPr>
      </p:pic>
      <p:sp>
        <p:nvSpPr>
          <p:cNvPr id="25" name="Rectangle 24">
            <a:extLst>
              <a:ext uri="{FF2B5EF4-FFF2-40B4-BE49-F238E27FC236}">
                <a16:creationId xmlns:a16="http://schemas.microsoft.com/office/drawing/2014/main" id="{E7DD1816-ABB6-0EE0-D3ED-3940E10D0E3B}"/>
              </a:ext>
              <a:ext uri="{C183D7F6-B498-43B3-948B-1728B52AA6E4}">
                <adec:decorative xmlns:adec="http://schemas.microsoft.com/office/drawing/2017/decorative" val="1"/>
              </a:ext>
            </a:extLst>
          </p:cNvPr>
          <p:cNvSpPr/>
          <p:nvPr userDrawn="1"/>
        </p:nvSpPr>
        <p:spPr>
          <a:xfrm>
            <a:off x="3460381" y="1490126"/>
            <a:ext cx="7705450" cy="5724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1909246F-8C41-AD26-C233-9608A4EF6B8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6200000">
            <a:off x="2887980" y="1491113"/>
            <a:ext cx="571486" cy="571486"/>
          </a:xfrm>
          <a:prstGeom prst="rect">
            <a:avLst/>
          </a:prstGeom>
        </p:spPr>
      </p:pic>
      <p:sp>
        <p:nvSpPr>
          <p:cNvPr id="24" name="Content Placeholder 2">
            <a:extLst>
              <a:ext uri="{FF2B5EF4-FFF2-40B4-BE49-F238E27FC236}">
                <a16:creationId xmlns:a16="http://schemas.microsoft.com/office/drawing/2014/main" id="{B253D9BB-F83B-5230-06E4-0B307B4F7DD2}"/>
              </a:ext>
            </a:extLst>
          </p:cNvPr>
          <p:cNvSpPr>
            <a:spLocks noGrp="1"/>
          </p:cNvSpPr>
          <p:nvPr>
            <p:ph idx="20" hasCustomPrompt="1"/>
          </p:nvPr>
        </p:nvSpPr>
        <p:spPr>
          <a:xfrm>
            <a:off x="3573780" y="5256800"/>
            <a:ext cx="7586056" cy="571483"/>
          </a:xfrm>
        </p:spPr>
        <p:txBody>
          <a:bodyPr anchor="ctr">
            <a:normAutofit/>
          </a:bodyPr>
          <a:lstStyle>
            <a:lvl1pPr marL="0" indent="0">
              <a:buNone/>
              <a:defRPr sz="2400">
                <a:solidFill>
                  <a:schemeClr val="bg1"/>
                </a:solidFill>
              </a:defRPr>
            </a:lvl1pPr>
          </a:lstStyle>
          <a:p>
            <a:pPr lvl="0"/>
            <a:r>
              <a:rPr lang="en-US" dirty="0"/>
              <a:t>Agenda Item 6</a:t>
            </a:r>
          </a:p>
        </p:txBody>
      </p:sp>
      <p:sp>
        <p:nvSpPr>
          <p:cNvPr id="23" name="Content Placeholder 2">
            <a:extLst>
              <a:ext uri="{FF2B5EF4-FFF2-40B4-BE49-F238E27FC236}">
                <a16:creationId xmlns:a16="http://schemas.microsoft.com/office/drawing/2014/main" id="{EE5F1CD3-B12E-9E19-14B9-366C266E1F1A}"/>
              </a:ext>
            </a:extLst>
          </p:cNvPr>
          <p:cNvSpPr>
            <a:spLocks noGrp="1"/>
          </p:cNvSpPr>
          <p:nvPr>
            <p:ph idx="19" hasCustomPrompt="1"/>
          </p:nvPr>
        </p:nvSpPr>
        <p:spPr>
          <a:xfrm>
            <a:off x="2552700" y="5269981"/>
            <a:ext cx="689264" cy="571483"/>
          </a:xfrm>
        </p:spPr>
        <p:txBody>
          <a:bodyPr>
            <a:noAutofit/>
          </a:bodyPr>
          <a:lstStyle>
            <a:lvl1pPr marL="0" indent="0">
              <a:buNone/>
              <a:defRPr sz="3600" b="1" i="0">
                <a:latin typeface="Epilogue" pitchFamily="2" charset="77"/>
              </a:defRPr>
            </a:lvl1pPr>
          </a:lstStyle>
          <a:p>
            <a:pPr lvl="0"/>
            <a:r>
              <a:rPr lang="en-US" dirty="0"/>
              <a:t>6</a:t>
            </a:r>
          </a:p>
        </p:txBody>
      </p:sp>
      <p:sp>
        <p:nvSpPr>
          <p:cNvPr id="18" name="Content Placeholder 2">
            <a:extLst>
              <a:ext uri="{FF2B5EF4-FFF2-40B4-BE49-F238E27FC236}">
                <a16:creationId xmlns:a16="http://schemas.microsoft.com/office/drawing/2014/main" id="{09FAE662-9236-BB12-3ED7-CA573736E58B}"/>
              </a:ext>
            </a:extLst>
          </p:cNvPr>
          <p:cNvSpPr>
            <a:spLocks noGrp="1"/>
          </p:cNvSpPr>
          <p:nvPr>
            <p:ph idx="14" hasCustomPrompt="1"/>
          </p:nvPr>
        </p:nvSpPr>
        <p:spPr>
          <a:xfrm>
            <a:off x="3573780" y="4525280"/>
            <a:ext cx="7586056" cy="571483"/>
          </a:xfrm>
        </p:spPr>
        <p:txBody>
          <a:bodyPr anchor="ctr">
            <a:normAutofit/>
          </a:bodyPr>
          <a:lstStyle>
            <a:lvl1pPr marL="0" indent="0">
              <a:buNone/>
              <a:defRPr sz="2400">
                <a:solidFill>
                  <a:schemeClr val="bg1"/>
                </a:solidFill>
              </a:defRPr>
            </a:lvl1pPr>
          </a:lstStyle>
          <a:p>
            <a:pPr lvl="0"/>
            <a:r>
              <a:rPr lang="en-US" dirty="0"/>
              <a:t>Agenda Item 5</a:t>
            </a:r>
          </a:p>
        </p:txBody>
      </p:sp>
      <p:sp>
        <p:nvSpPr>
          <p:cNvPr id="22" name="Content Placeholder 2">
            <a:extLst>
              <a:ext uri="{FF2B5EF4-FFF2-40B4-BE49-F238E27FC236}">
                <a16:creationId xmlns:a16="http://schemas.microsoft.com/office/drawing/2014/main" id="{697AB6C6-799F-B74F-9ECD-874EEA3F88CB}"/>
              </a:ext>
            </a:extLst>
          </p:cNvPr>
          <p:cNvSpPr>
            <a:spLocks noGrp="1"/>
          </p:cNvSpPr>
          <p:nvPr>
            <p:ph idx="18" hasCustomPrompt="1"/>
          </p:nvPr>
        </p:nvSpPr>
        <p:spPr>
          <a:xfrm>
            <a:off x="2552700" y="4507981"/>
            <a:ext cx="689264" cy="571483"/>
          </a:xfrm>
        </p:spPr>
        <p:txBody>
          <a:bodyPr>
            <a:noAutofit/>
          </a:bodyPr>
          <a:lstStyle>
            <a:lvl1pPr marL="0" indent="0">
              <a:buNone/>
              <a:defRPr sz="3600" b="1" i="0">
                <a:latin typeface="Epilogue" pitchFamily="2" charset="77"/>
              </a:defRPr>
            </a:lvl1pPr>
          </a:lstStyle>
          <a:p>
            <a:pPr lvl="0"/>
            <a:r>
              <a:rPr lang="en-US" dirty="0"/>
              <a:t>5</a:t>
            </a:r>
          </a:p>
        </p:txBody>
      </p:sp>
      <p:sp>
        <p:nvSpPr>
          <p:cNvPr id="17" name="Content Placeholder 2">
            <a:extLst>
              <a:ext uri="{FF2B5EF4-FFF2-40B4-BE49-F238E27FC236}">
                <a16:creationId xmlns:a16="http://schemas.microsoft.com/office/drawing/2014/main" id="{91C8CA40-C206-CDCA-1B46-04FB51450842}"/>
              </a:ext>
            </a:extLst>
          </p:cNvPr>
          <p:cNvSpPr>
            <a:spLocks noGrp="1"/>
          </p:cNvSpPr>
          <p:nvPr>
            <p:ph idx="13" hasCustomPrompt="1"/>
          </p:nvPr>
        </p:nvSpPr>
        <p:spPr>
          <a:xfrm>
            <a:off x="3573780" y="3769314"/>
            <a:ext cx="7586056" cy="571483"/>
          </a:xfrm>
        </p:spPr>
        <p:txBody>
          <a:bodyPr anchor="ctr">
            <a:normAutofit/>
          </a:bodyPr>
          <a:lstStyle>
            <a:lvl1pPr marL="0" indent="0">
              <a:buNone/>
              <a:defRPr sz="2400">
                <a:solidFill>
                  <a:schemeClr val="bg1"/>
                </a:solidFill>
              </a:defRPr>
            </a:lvl1pPr>
          </a:lstStyle>
          <a:p>
            <a:pPr lvl="0"/>
            <a:r>
              <a:rPr lang="en-US" dirty="0"/>
              <a:t>Agenda Item 4</a:t>
            </a:r>
          </a:p>
        </p:txBody>
      </p:sp>
      <p:sp>
        <p:nvSpPr>
          <p:cNvPr id="21" name="Content Placeholder 2">
            <a:extLst>
              <a:ext uri="{FF2B5EF4-FFF2-40B4-BE49-F238E27FC236}">
                <a16:creationId xmlns:a16="http://schemas.microsoft.com/office/drawing/2014/main" id="{495F4852-9BA2-EFF0-B7E9-A8B72769F90A}"/>
              </a:ext>
            </a:extLst>
          </p:cNvPr>
          <p:cNvSpPr>
            <a:spLocks noGrp="1"/>
          </p:cNvSpPr>
          <p:nvPr>
            <p:ph idx="17" hasCustomPrompt="1"/>
          </p:nvPr>
        </p:nvSpPr>
        <p:spPr>
          <a:xfrm>
            <a:off x="2552700" y="3756141"/>
            <a:ext cx="689264" cy="571483"/>
          </a:xfrm>
        </p:spPr>
        <p:txBody>
          <a:bodyPr>
            <a:noAutofit/>
          </a:bodyPr>
          <a:lstStyle>
            <a:lvl1pPr marL="0" indent="0">
              <a:buNone/>
              <a:defRPr sz="3600" b="1" i="0">
                <a:latin typeface="Epilogue" pitchFamily="2" charset="77"/>
              </a:defRPr>
            </a:lvl1pPr>
          </a:lstStyle>
          <a:p>
            <a:pPr lvl="0"/>
            <a:r>
              <a:rPr lang="en-US" dirty="0"/>
              <a:t>4</a:t>
            </a:r>
          </a:p>
        </p:txBody>
      </p:sp>
      <p:sp>
        <p:nvSpPr>
          <p:cNvPr id="16" name="Content Placeholder 2">
            <a:extLst>
              <a:ext uri="{FF2B5EF4-FFF2-40B4-BE49-F238E27FC236}">
                <a16:creationId xmlns:a16="http://schemas.microsoft.com/office/drawing/2014/main" id="{FABEAB1A-0CF6-DB0D-4C57-B85D2BE48304}"/>
              </a:ext>
            </a:extLst>
          </p:cNvPr>
          <p:cNvSpPr>
            <a:spLocks noGrp="1"/>
          </p:cNvSpPr>
          <p:nvPr>
            <p:ph idx="12" hasCustomPrompt="1"/>
          </p:nvPr>
        </p:nvSpPr>
        <p:spPr>
          <a:xfrm>
            <a:off x="3573780" y="3013348"/>
            <a:ext cx="7586056" cy="571483"/>
          </a:xfrm>
        </p:spPr>
        <p:txBody>
          <a:bodyPr anchor="ctr">
            <a:normAutofit/>
          </a:bodyPr>
          <a:lstStyle>
            <a:lvl1pPr marL="0" indent="0">
              <a:buNone/>
              <a:defRPr sz="2400">
                <a:solidFill>
                  <a:schemeClr val="bg1"/>
                </a:solidFill>
              </a:defRPr>
            </a:lvl1pPr>
          </a:lstStyle>
          <a:p>
            <a:pPr lvl="0"/>
            <a:r>
              <a:rPr lang="en-US" dirty="0"/>
              <a:t>Agenda Item 3</a:t>
            </a:r>
          </a:p>
        </p:txBody>
      </p:sp>
      <p:sp>
        <p:nvSpPr>
          <p:cNvPr id="20" name="Content Placeholder 2">
            <a:extLst>
              <a:ext uri="{FF2B5EF4-FFF2-40B4-BE49-F238E27FC236}">
                <a16:creationId xmlns:a16="http://schemas.microsoft.com/office/drawing/2014/main" id="{E83890D7-B54B-AD99-248E-5DCA4DC7407B}"/>
              </a:ext>
            </a:extLst>
          </p:cNvPr>
          <p:cNvSpPr>
            <a:spLocks noGrp="1"/>
          </p:cNvSpPr>
          <p:nvPr>
            <p:ph idx="16" hasCustomPrompt="1"/>
          </p:nvPr>
        </p:nvSpPr>
        <p:spPr>
          <a:xfrm>
            <a:off x="2552700" y="2994141"/>
            <a:ext cx="689264" cy="571483"/>
          </a:xfrm>
        </p:spPr>
        <p:txBody>
          <a:bodyPr>
            <a:noAutofit/>
          </a:bodyPr>
          <a:lstStyle>
            <a:lvl1pPr marL="0" indent="0">
              <a:buNone/>
              <a:defRPr sz="3600" b="1" i="0">
                <a:latin typeface="Epilogue" pitchFamily="2" charset="77"/>
              </a:defRPr>
            </a:lvl1pPr>
          </a:lstStyle>
          <a:p>
            <a:pPr lvl="0"/>
            <a:r>
              <a:rPr lang="en-US" dirty="0"/>
              <a:t>3</a:t>
            </a:r>
          </a:p>
        </p:txBody>
      </p:sp>
      <p:sp>
        <p:nvSpPr>
          <p:cNvPr id="15" name="Content Placeholder 2">
            <a:extLst>
              <a:ext uri="{FF2B5EF4-FFF2-40B4-BE49-F238E27FC236}">
                <a16:creationId xmlns:a16="http://schemas.microsoft.com/office/drawing/2014/main" id="{8BD388F6-FFCF-0443-BBEB-EA869AC26E73}"/>
              </a:ext>
            </a:extLst>
          </p:cNvPr>
          <p:cNvSpPr>
            <a:spLocks noGrp="1"/>
          </p:cNvSpPr>
          <p:nvPr>
            <p:ph idx="11" hasCustomPrompt="1"/>
          </p:nvPr>
        </p:nvSpPr>
        <p:spPr>
          <a:xfrm>
            <a:off x="3573780" y="2257382"/>
            <a:ext cx="7586056" cy="571483"/>
          </a:xfrm>
        </p:spPr>
        <p:txBody>
          <a:bodyPr anchor="ctr">
            <a:normAutofit/>
          </a:bodyPr>
          <a:lstStyle>
            <a:lvl1pPr marL="0" indent="0">
              <a:buNone/>
              <a:defRPr sz="2400">
                <a:solidFill>
                  <a:schemeClr val="bg1"/>
                </a:solidFill>
              </a:defRPr>
            </a:lvl1pPr>
          </a:lstStyle>
          <a:p>
            <a:pPr lvl="0"/>
            <a:r>
              <a:rPr lang="en-US" dirty="0"/>
              <a:t>Agenda Item 2</a:t>
            </a:r>
          </a:p>
        </p:txBody>
      </p:sp>
      <p:sp>
        <p:nvSpPr>
          <p:cNvPr id="19" name="Content Placeholder 2">
            <a:extLst>
              <a:ext uri="{FF2B5EF4-FFF2-40B4-BE49-F238E27FC236}">
                <a16:creationId xmlns:a16="http://schemas.microsoft.com/office/drawing/2014/main" id="{2DEC9C21-F4AF-F6CE-FE83-F0621F5F671A}"/>
              </a:ext>
            </a:extLst>
          </p:cNvPr>
          <p:cNvSpPr>
            <a:spLocks noGrp="1"/>
          </p:cNvSpPr>
          <p:nvPr>
            <p:ph idx="15" hasCustomPrompt="1"/>
          </p:nvPr>
        </p:nvSpPr>
        <p:spPr>
          <a:xfrm>
            <a:off x="2557780" y="2242956"/>
            <a:ext cx="689264" cy="571483"/>
          </a:xfrm>
        </p:spPr>
        <p:txBody>
          <a:bodyPr>
            <a:noAutofit/>
          </a:bodyPr>
          <a:lstStyle>
            <a:lvl1pPr marL="0" indent="0">
              <a:buNone/>
              <a:defRPr sz="3600" b="1" i="0">
                <a:latin typeface="Epilogue" pitchFamily="2" charset="77"/>
              </a:defRPr>
            </a:lvl1pPr>
          </a:lstStyle>
          <a:p>
            <a:pPr lvl="0"/>
            <a:r>
              <a:rPr lang="en-US" dirty="0"/>
              <a:t>2</a:t>
            </a:r>
          </a:p>
        </p:txBody>
      </p:sp>
      <p:sp>
        <p:nvSpPr>
          <p:cNvPr id="14" name="Content Placeholder 2">
            <a:extLst>
              <a:ext uri="{FF2B5EF4-FFF2-40B4-BE49-F238E27FC236}">
                <a16:creationId xmlns:a16="http://schemas.microsoft.com/office/drawing/2014/main" id="{1C94EACC-BDDC-9EBE-5B0E-0E82AC734CC3}"/>
              </a:ext>
            </a:extLst>
          </p:cNvPr>
          <p:cNvSpPr>
            <a:spLocks noGrp="1"/>
          </p:cNvSpPr>
          <p:nvPr>
            <p:ph idx="10" hasCustomPrompt="1"/>
          </p:nvPr>
        </p:nvSpPr>
        <p:spPr>
          <a:xfrm>
            <a:off x="3573780" y="1501416"/>
            <a:ext cx="7586056" cy="571483"/>
          </a:xfrm>
        </p:spPr>
        <p:txBody>
          <a:bodyPr anchor="ctr">
            <a:normAutofit/>
          </a:bodyPr>
          <a:lstStyle>
            <a:lvl1pPr marL="0" indent="0">
              <a:buNone/>
              <a:defRPr sz="2400">
                <a:solidFill>
                  <a:schemeClr val="bg1"/>
                </a:solidFill>
              </a:defRPr>
            </a:lvl1pPr>
          </a:lstStyle>
          <a:p>
            <a:pPr lvl="0"/>
            <a:r>
              <a:rPr lang="en-US" dirty="0"/>
              <a:t>Agenda Item 1</a:t>
            </a:r>
          </a:p>
        </p:txBody>
      </p:sp>
      <p:sp>
        <p:nvSpPr>
          <p:cNvPr id="3" name="Content Placeholder 2">
            <a:extLst>
              <a:ext uri="{FF2B5EF4-FFF2-40B4-BE49-F238E27FC236}">
                <a16:creationId xmlns:a16="http://schemas.microsoft.com/office/drawing/2014/main" id="{4EE1FADE-2640-547C-30C0-5600B5C2BE48}"/>
              </a:ext>
            </a:extLst>
          </p:cNvPr>
          <p:cNvSpPr>
            <a:spLocks noGrp="1"/>
          </p:cNvSpPr>
          <p:nvPr>
            <p:ph idx="1" hasCustomPrompt="1"/>
          </p:nvPr>
        </p:nvSpPr>
        <p:spPr>
          <a:xfrm>
            <a:off x="2557780" y="1491116"/>
            <a:ext cx="689264" cy="571483"/>
          </a:xfrm>
        </p:spPr>
        <p:txBody>
          <a:bodyPr>
            <a:noAutofit/>
          </a:bodyPr>
          <a:lstStyle>
            <a:lvl1pPr marL="0" indent="0">
              <a:buNone/>
              <a:defRPr sz="3600" b="1" i="0">
                <a:latin typeface="Epilogue" pitchFamily="2" charset="77"/>
              </a:defRPr>
            </a:lvl1pPr>
          </a:lstStyle>
          <a:p>
            <a:pPr lvl="0"/>
            <a:r>
              <a:rPr lang="en-US" dirty="0"/>
              <a:t>1</a:t>
            </a:r>
          </a:p>
        </p:txBody>
      </p:sp>
      <p:sp>
        <p:nvSpPr>
          <p:cNvPr id="2" name="Title 1">
            <a:extLst>
              <a:ext uri="{FF2B5EF4-FFF2-40B4-BE49-F238E27FC236}">
                <a16:creationId xmlns:a16="http://schemas.microsoft.com/office/drawing/2014/main" id="{F769C43F-3EB0-1CB0-175A-C17708C200DA}"/>
              </a:ext>
            </a:extLst>
          </p:cNvPr>
          <p:cNvSpPr>
            <a:spLocks noGrp="1"/>
          </p:cNvSpPr>
          <p:nvPr>
            <p:ph type="title" hasCustomPrompt="1"/>
          </p:nvPr>
        </p:nvSpPr>
        <p:spPr>
          <a:xfrm rot="16200000">
            <a:off x="-663320" y="3097380"/>
            <a:ext cx="4540073" cy="1325563"/>
          </a:xfrm>
        </p:spPr>
        <p:txBody>
          <a:bodyPr anchor="b">
            <a:noAutofit/>
          </a:bodyPr>
          <a:lstStyle>
            <a:lvl1pPr algn="r">
              <a:defRPr sz="8800" b="1" i="0">
                <a:latin typeface="Epilogue" pitchFamily="2" charset="77"/>
              </a:defRPr>
            </a:lvl1pPr>
          </a:lstStyle>
          <a:p>
            <a:r>
              <a:rPr lang="en-US" dirty="0"/>
              <a:t>Agenda</a:t>
            </a:r>
          </a:p>
        </p:txBody>
      </p:sp>
      <p:pic>
        <p:nvPicPr>
          <p:cNvPr id="31" name="Picture 30" descr="Virginia Cooperative Extension Logo">
            <a:extLst>
              <a:ext uri="{FF2B5EF4-FFF2-40B4-BE49-F238E27FC236}">
                <a16:creationId xmlns:a16="http://schemas.microsoft.com/office/drawing/2014/main" id="{FDD59F26-0BFA-1161-A83A-95440CF73FC6}"/>
              </a:ext>
            </a:extLst>
          </p:cNvPr>
          <p:cNvPicPr>
            <a:picLocks noChangeAspect="1"/>
          </p:cNvPicPr>
          <p:nvPr userDrawn="1"/>
        </p:nvPicPr>
        <p:blipFill>
          <a:blip r:embed="rId3"/>
          <a:stretch>
            <a:fillRect/>
          </a:stretch>
        </p:blipFill>
        <p:spPr>
          <a:xfrm>
            <a:off x="9562367" y="0"/>
            <a:ext cx="2629633" cy="1490125"/>
          </a:xfrm>
          <a:prstGeom prst="rect">
            <a:avLst/>
          </a:prstGeom>
        </p:spPr>
      </p:pic>
    </p:spTree>
    <p:extLst>
      <p:ext uri="{BB962C8B-B14F-4D97-AF65-F5344CB8AC3E}">
        <p14:creationId xmlns:p14="http://schemas.microsoft.com/office/powerpoint/2010/main" val="38826117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87F859-8DE9-C8D3-6AAE-67FD9ED83361}"/>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rot="16200000" flipH="1">
            <a:off x="7386156" y="-1290151"/>
            <a:ext cx="3515689" cy="6096000"/>
          </a:xfrm>
          <a:prstGeom prst="rect">
            <a:avLst/>
          </a:prstGeom>
        </p:spPr>
      </p:pic>
      <p:sp>
        <p:nvSpPr>
          <p:cNvPr id="2" name="Title 1">
            <a:extLst>
              <a:ext uri="{FF2B5EF4-FFF2-40B4-BE49-F238E27FC236}">
                <a16:creationId xmlns:a16="http://schemas.microsoft.com/office/drawing/2014/main" id="{A9140FF9-5000-3A5D-1D70-F672746FD5C7}"/>
              </a:ext>
            </a:extLst>
          </p:cNvPr>
          <p:cNvSpPr>
            <a:spLocks noGrp="1"/>
          </p:cNvSpPr>
          <p:nvPr>
            <p:ph type="ctrTitle"/>
          </p:nvPr>
        </p:nvSpPr>
        <p:spPr>
          <a:xfrm>
            <a:off x="2964858" y="2321893"/>
            <a:ext cx="6998050" cy="2387600"/>
          </a:xfrm>
        </p:spPr>
        <p:txBody>
          <a:bodyPr anchor="ctr">
            <a:normAutofit/>
          </a:bodyPr>
          <a:lstStyle>
            <a:lvl1pPr algn="l">
              <a:defRPr sz="4800" b="1" i="0">
                <a:latin typeface="Epilogue" pitchFamily="2" charset="77"/>
              </a:defRPr>
            </a:lvl1pPr>
          </a:lstStyle>
          <a:p>
            <a:r>
              <a:rPr lang="en-US" dirty="0"/>
              <a:t>Click to edit Master title style</a:t>
            </a:r>
          </a:p>
        </p:txBody>
      </p:sp>
      <p:pic>
        <p:nvPicPr>
          <p:cNvPr id="10" name="Picture 9" descr="Virginia Cooperative Extension Logo">
            <a:extLst>
              <a:ext uri="{FF2B5EF4-FFF2-40B4-BE49-F238E27FC236}">
                <a16:creationId xmlns:a16="http://schemas.microsoft.com/office/drawing/2014/main" id="{BD946168-2094-AC65-800B-FC2DCDA4D027}"/>
              </a:ext>
            </a:extLst>
          </p:cNvPr>
          <p:cNvPicPr>
            <a:picLocks noChangeAspect="1"/>
          </p:cNvPicPr>
          <p:nvPr userDrawn="1"/>
        </p:nvPicPr>
        <p:blipFill>
          <a:blip r:embed="rId3"/>
          <a:srcRect/>
          <a:stretch/>
        </p:blipFill>
        <p:spPr>
          <a:xfrm>
            <a:off x="-17062" y="0"/>
            <a:ext cx="2629632" cy="1490125"/>
          </a:xfrm>
          <a:prstGeom prst="rect">
            <a:avLst/>
          </a:prstGeom>
        </p:spPr>
      </p:pic>
      <p:pic>
        <p:nvPicPr>
          <p:cNvPr id="12" name="Picture 11">
            <a:extLst>
              <a:ext uri="{FF2B5EF4-FFF2-40B4-BE49-F238E27FC236}">
                <a16:creationId xmlns:a16="http://schemas.microsoft.com/office/drawing/2014/main" id="{569F416E-2C05-167A-8614-D6DD149D59CA}"/>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7063" y="1741556"/>
            <a:ext cx="5016354" cy="5126450"/>
          </a:xfrm>
          <a:prstGeom prst="rect">
            <a:avLst/>
          </a:prstGeom>
        </p:spPr>
      </p:pic>
      <p:pic>
        <p:nvPicPr>
          <p:cNvPr id="14" name="Picture 13">
            <a:extLst>
              <a:ext uri="{FF2B5EF4-FFF2-40B4-BE49-F238E27FC236}">
                <a16:creationId xmlns:a16="http://schemas.microsoft.com/office/drawing/2014/main" id="{E21FD5A9-DA23-8E77-F922-B7BD364A186C}"/>
              </a:ext>
              <a:ext uri="{C183D7F6-B498-43B3-948B-1728B52AA6E4}">
                <adec:decorative xmlns:adec="http://schemas.microsoft.com/office/drawing/2017/decorative" val="1"/>
              </a:ext>
            </a:extLst>
          </p:cNvPr>
          <p:cNvPicPr>
            <a:picLocks noChangeAspect="1"/>
          </p:cNvPicPr>
          <p:nvPr userDrawn="1"/>
        </p:nvPicPr>
        <p:blipFill>
          <a:blip r:embed="rId5"/>
          <a:srcRect/>
          <a:stretch/>
        </p:blipFill>
        <p:spPr>
          <a:xfrm>
            <a:off x="-17063" y="3700889"/>
            <a:ext cx="2981921" cy="3167117"/>
          </a:xfrm>
          <a:prstGeom prst="rect">
            <a:avLst/>
          </a:prstGeom>
        </p:spPr>
      </p:pic>
    </p:spTree>
    <p:extLst>
      <p:ext uri="{BB962C8B-B14F-4D97-AF65-F5344CB8AC3E}">
        <p14:creationId xmlns:p14="http://schemas.microsoft.com/office/powerpoint/2010/main" val="36904023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Agenda 1">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F82C3B6-7CE5-C496-4A5E-0F76C75693B3}"/>
              </a:ext>
              <a:ext uri="{C183D7F6-B498-43B3-948B-1728B52AA6E4}">
                <adec:decorative xmlns:adec="http://schemas.microsoft.com/office/drawing/2017/decorative" val="1"/>
              </a:ext>
            </a:extLst>
          </p:cNvPr>
          <p:cNvSpPr/>
          <p:nvPr userDrawn="1"/>
        </p:nvSpPr>
        <p:spPr>
          <a:xfrm>
            <a:off x="1747119" y="5604899"/>
            <a:ext cx="9613914" cy="5724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024D9BD9-8524-2E15-40FA-9381CB1AD476}"/>
              </a:ext>
              <a:ext uri="{C183D7F6-B498-43B3-948B-1728B52AA6E4}">
                <adec:decorative xmlns:adec="http://schemas.microsoft.com/office/drawing/2017/decorative" val="1"/>
              </a:ext>
            </a:extLst>
          </p:cNvPr>
          <p:cNvSpPr/>
          <p:nvPr userDrawn="1"/>
        </p:nvSpPr>
        <p:spPr>
          <a:xfrm>
            <a:off x="1747119" y="4847776"/>
            <a:ext cx="9613914" cy="5724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1886ECE5-1591-8153-E4AF-315975435601}"/>
              </a:ext>
              <a:ext uri="{C183D7F6-B498-43B3-948B-1728B52AA6E4}">
                <adec:decorative xmlns:adec="http://schemas.microsoft.com/office/drawing/2017/decorative" val="1"/>
              </a:ext>
            </a:extLst>
          </p:cNvPr>
          <p:cNvSpPr/>
          <p:nvPr userDrawn="1"/>
        </p:nvSpPr>
        <p:spPr>
          <a:xfrm>
            <a:off x="1747119" y="4089076"/>
            <a:ext cx="9613914" cy="5724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54F28B0-5126-CFC6-953C-0E30C7961358}"/>
              </a:ext>
              <a:ext uri="{C183D7F6-B498-43B3-948B-1728B52AA6E4}">
                <adec:decorative xmlns:adec="http://schemas.microsoft.com/office/drawing/2017/decorative" val="1"/>
              </a:ext>
            </a:extLst>
          </p:cNvPr>
          <p:cNvSpPr/>
          <p:nvPr userDrawn="1"/>
        </p:nvSpPr>
        <p:spPr>
          <a:xfrm>
            <a:off x="1747119" y="3335663"/>
            <a:ext cx="9613914" cy="5724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7CDB47A6-42BB-821A-21B8-0F3AB6881296}"/>
              </a:ext>
              <a:ext uri="{C183D7F6-B498-43B3-948B-1728B52AA6E4}">
                <adec:decorative xmlns:adec="http://schemas.microsoft.com/office/drawing/2017/decorative" val="1"/>
              </a:ext>
            </a:extLst>
          </p:cNvPr>
          <p:cNvSpPr/>
          <p:nvPr userDrawn="1"/>
        </p:nvSpPr>
        <p:spPr>
          <a:xfrm>
            <a:off x="1747119" y="2583166"/>
            <a:ext cx="9613914" cy="5724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7DD1816-ABB6-0EE0-D3ED-3940E10D0E3B}"/>
              </a:ext>
              <a:ext uri="{C183D7F6-B498-43B3-948B-1728B52AA6E4}">
                <adec:decorative xmlns:adec="http://schemas.microsoft.com/office/drawing/2017/decorative" val="1"/>
              </a:ext>
            </a:extLst>
          </p:cNvPr>
          <p:cNvSpPr/>
          <p:nvPr userDrawn="1"/>
        </p:nvSpPr>
        <p:spPr>
          <a:xfrm>
            <a:off x="1747119" y="1824635"/>
            <a:ext cx="9613914" cy="5724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1909246F-8C41-AD26-C233-9608A4EF6B87}"/>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rot="16200000">
            <a:off x="1173479" y="1825622"/>
            <a:ext cx="571486" cy="571486"/>
          </a:xfrm>
          <a:prstGeom prst="rect">
            <a:avLst/>
          </a:prstGeom>
        </p:spPr>
      </p:pic>
      <p:sp>
        <p:nvSpPr>
          <p:cNvPr id="24" name="Content Placeholder 2">
            <a:extLst>
              <a:ext uri="{FF2B5EF4-FFF2-40B4-BE49-F238E27FC236}">
                <a16:creationId xmlns:a16="http://schemas.microsoft.com/office/drawing/2014/main" id="{B253D9BB-F83B-5230-06E4-0B307B4F7DD2}"/>
              </a:ext>
            </a:extLst>
          </p:cNvPr>
          <p:cNvSpPr>
            <a:spLocks noGrp="1"/>
          </p:cNvSpPr>
          <p:nvPr>
            <p:ph idx="20" hasCustomPrompt="1"/>
          </p:nvPr>
        </p:nvSpPr>
        <p:spPr>
          <a:xfrm>
            <a:off x="1859280" y="5591309"/>
            <a:ext cx="9272546" cy="571483"/>
          </a:xfrm>
        </p:spPr>
        <p:txBody>
          <a:bodyPr anchor="ctr">
            <a:normAutofit/>
          </a:bodyPr>
          <a:lstStyle>
            <a:lvl1pPr marL="0" indent="0">
              <a:buNone/>
              <a:defRPr sz="2400">
                <a:solidFill>
                  <a:schemeClr val="bg1"/>
                </a:solidFill>
              </a:defRPr>
            </a:lvl1pPr>
          </a:lstStyle>
          <a:p>
            <a:pPr lvl="0"/>
            <a:r>
              <a:rPr lang="en-US" dirty="0"/>
              <a:t>Agenda Item 6</a:t>
            </a:r>
          </a:p>
        </p:txBody>
      </p:sp>
      <p:sp>
        <p:nvSpPr>
          <p:cNvPr id="23" name="Content Placeholder 2">
            <a:extLst>
              <a:ext uri="{FF2B5EF4-FFF2-40B4-BE49-F238E27FC236}">
                <a16:creationId xmlns:a16="http://schemas.microsoft.com/office/drawing/2014/main" id="{EE5F1CD3-B12E-9E19-14B9-366C266E1F1A}"/>
              </a:ext>
            </a:extLst>
          </p:cNvPr>
          <p:cNvSpPr>
            <a:spLocks noGrp="1"/>
          </p:cNvSpPr>
          <p:nvPr>
            <p:ph idx="19" hasCustomPrompt="1"/>
          </p:nvPr>
        </p:nvSpPr>
        <p:spPr>
          <a:xfrm>
            <a:off x="838200" y="5604490"/>
            <a:ext cx="679712" cy="571483"/>
          </a:xfrm>
        </p:spPr>
        <p:txBody>
          <a:bodyPr>
            <a:noAutofit/>
          </a:bodyPr>
          <a:lstStyle>
            <a:lvl1pPr marL="0" indent="0">
              <a:buNone/>
              <a:defRPr sz="3600" b="1" i="0">
                <a:latin typeface="Epilogue" pitchFamily="2" charset="77"/>
              </a:defRPr>
            </a:lvl1pPr>
          </a:lstStyle>
          <a:p>
            <a:pPr lvl="0"/>
            <a:r>
              <a:rPr lang="en-US" dirty="0"/>
              <a:t>6</a:t>
            </a:r>
          </a:p>
        </p:txBody>
      </p:sp>
      <p:sp>
        <p:nvSpPr>
          <p:cNvPr id="18" name="Content Placeholder 2">
            <a:extLst>
              <a:ext uri="{FF2B5EF4-FFF2-40B4-BE49-F238E27FC236}">
                <a16:creationId xmlns:a16="http://schemas.microsoft.com/office/drawing/2014/main" id="{09FAE662-9236-BB12-3ED7-CA573736E58B}"/>
              </a:ext>
            </a:extLst>
          </p:cNvPr>
          <p:cNvSpPr>
            <a:spLocks noGrp="1"/>
          </p:cNvSpPr>
          <p:nvPr>
            <p:ph idx="14" hasCustomPrompt="1"/>
          </p:nvPr>
        </p:nvSpPr>
        <p:spPr>
          <a:xfrm>
            <a:off x="1859280" y="4859789"/>
            <a:ext cx="9272546" cy="571483"/>
          </a:xfrm>
        </p:spPr>
        <p:txBody>
          <a:bodyPr anchor="ctr">
            <a:normAutofit/>
          </a:bodyPr>
          <a:lstStyle>
            <a:lvl1pPr marL="0" indent="0">
              <a:buNone/>
              <a:defRPr sz="2400">
                <a:solidFill>
                  <a:schemeClr val="bg1"/>
                </a:solidFill>
              </a:defRPr>
            </a:lvl1pPr>
          </a:lstStyle>
          <a:p>
            <a:pPr lvl="0"/>
            <a:r>
              <a:rPr lang="en-US" dirty="0"/>
              <a:t>Agenda Item 5</a:t>
            </a:r>
          </a:p>
        </p:txBody>
      </p:sp>
      <p:sp>
        <p:nvSpPr>
          <p:cNvPr id="22" name="Content Placeholder 2">
            <a:extLst>
              <a:ext uri="{FF2B5EF4-FFF2-40B4-BE49-F238E27FC236}">
                <a16:creationId xmlns:a16="http://schemas.microsoft.com/office/drawing/2014/main" id="{697AB6C6-799F-B74F-9ECD-874EEA3F88CB}"/>
              </a:ext>
            </a:extLst>
          </p:cNvPr>
          <p:cNvSpPr>
            <a:spLocks noGrp="1"/>
          </p:cNvSpPr>
          <p:nvPr>
            <p:ph idx="18" hasCustomPrompt="1"/>
          </p:nvPr>
        </p:nvSpPr>
        <p:spPr>
          <a:xfrm>
            <a:off x="838200" y="4842490"/>
            <a:ext cx="679712" cy="571483"/>
          </a:xfrm>
        </p:spPr>
        <p:txBody>
          <a:bodyPr>
            <a:noAutofit/>
          </a:bodyPr>
          <a:lstStyle>
            <a:lvl1pPr marL="0" indent="0">
              <a:buNone/>
              <a:defRPr sz="3600" b="1" i="0">
                <a:latin typeface="Epilogue" pitchFamily="2" charset="77"/>
              </a:defRPr>
            </a:lvl1pPr>
          </a:lstStyle>
          <a:p>
            <a:pPr lvl="0"/>
            <a:r>
              <a:rPr lang="en-US" dirty="0"/>
              <a:t>5</a:t>
            </a:r>
          </a:p>
        </p:txBody>
      </p:sp>
      <p:sp>
        <p:nvSpPr>
          <p:cNvPr id="17" name="Content Placeholder 2">
            <a:extLst>
              <a:ext uri="{FF2B5EF4-FFF2-40B4-BE49-F238E27FC236}">
                <a16:creationId xmlns:a16="http://schemas.microsoft.com/office/drawing/2014/main" id="{91C8CA40-C206-CDCA-1B46-04FB51450842}"/>
              </a:ext>
            </a:extLst>
          </p:cNvPr>
          <p:cNvSpPr>
            <a:spLocks noGrp="1"/>
          </p:cNvSpPr>
          <p:nvPr>
            <p:ph idx="13" hasCustomPrompt="1"/>
          </p:nvPr>
        </p:nvSpPr>
        <p:spPr>
          <a:xfrm>
            <a:off x="1859280" y="4103823"/>
            <a:ext cx="9272546" cy="571483"/>
          </a:xfrm>
        </p:spPr>
        <p:txBody>
          <a:bodyPr anchor="ctr">
            <a:normAutofit/>
          </a:bodyPr>
          <a:lstStyle>
            <a:lvl1pPr marL="0" indent="0">
              <a:buNone/>
              <a:defRPr sz="2400">
                <a:solidFill>
                  <a:schemeClr val="bg1"/>
                </a:solidFill>
              </a:defRPr>
            </a:lvl1pPr>
          </a:lstStyle>
          <a:p>
            <a:pPr lvl="0"/>
            <a:r>
              <a:rPr lang="en-US" dirty="0"/>
              <a:t>Agenda Item 4</a:t>
            </a:r>
          </a:p>
        </p:txBody>
      </p:sp>
      <p:sp>
        <p:nvSpPr>
          <p:cNvPr id="21" name="Content Placeholder 2">
            <a:extLst>
              <a:ext uri="{FF2B5EF4-FFF2-40B4-BE49-F238E27FC236}">
                <a16:creationId xmlns:a16="http://schemas.microsoft.com/office/drawing/2014/main" id="{495F4852-9BA2-EFF0-B7E9-A8B72769F90A}"/>
              </a:ext>
            </a:extLst>
          </p:cNvPr>
          <p:cNvSpPr>
            <a:spLocks noGrp="1"/>
          </p:cNvSpPr>
          <p:nvPr>
            <p:ph idx="17" hasCustomPrompt="1"/>
          </p:nvPr>
        </p:nvSpPr>
        <p:spPr>
          <a:xfrm>
            <a:off x="838200" y="4090650"/>
            <a:ext cx="679712" cy="571483"/>
          </a:xfrm>
        </p:spPr>
        <p:txBody>
          <a:bodyPr>
            <a:noAutofit/>
          </a:bodyPr>
          <a:lstStyle>
            <a:lvl1pPr marL="0" indent="0">
              <a:buNone/>
              <a:defRPr sz="3600" b="1" i="0">
                <a:latin typeface="Epilogue" pitchFamily="2" charset="77"/>
              </a:defRPr>
            </a:lvl1pPr>
          </a:lstStyle>
          <a:p>
            <a:pPr lvl="0"/>
            <a:r>
              <a:rPr lang="en-US" dirty="0"/>
              <a:t>4</a:t>
            </a:r>
          </a:p>
        </p:txBody>
      </p:sp>
      <p:sp>
        <p:nvSpPr>
          <p:cNvPr id="16" name="Content Placeholder 2">
            <a:extLst>
              <a:ext uri="{FF2B5EF4-FFF2-40B4-BE49-F238E27FC236}">
                <a16:creationId xmlns:a16="http://schemas.microsoft.com/office/drawing/2014/main" id="{FABEAB1A-0CF6-DB0D-4C57-B85D2BE48304}"/>
              </a:ext>
            </a:extLst>
          </p:cNvPr>
          <p:cNvSpPr>
            <a:spLocks noGrp="1"/>
          </p:cNvSpPr>
          <p:nvPr>
            <p:ph idx="12" hasCustomPrompt="1"/>
          </p:nvPr>
        </p:nvSpPr>
        <p:spPr>
          <a:xfrm>
            <a:off x="1859280" y="3347857"/>
            <a:ext cx="9272546" cy="571483"/>
          </a:xfrm>
        </p:spPr>
        <p:txBody>
          <a:bodyPr anchor="ctr">
            <a:normAutofit/>
          </a:bodyPr>
          <a:lstStyle>
            <a:lvl1pPr marL="0" indent="0">
              <a:buNone/>
              <a:defRPr sz="2400">
                <a:solidFill>
                  <a:schemeClr val="bg1"/>
                </a:solidFill>
              </a:defRPr>
            </a:lvl1pPr>
          </a:lstStyle>
          <a:p>
            <a:pPr lvl="0"/>
            <a:r>
              <a:rPr lang="en-US" dirty="0"/>
              <a:t>Agenda Item 3</a:t>
            </a:r>
          </a:p>
        </p:txBody>
      </p:sp>
      <p:sp>
        <p:nvSpPr>
          <p:cNvPr id="20" name="Content Placeholder 2">
            <a:extLst>
              <a:ext uri="{FF2B5EF4-FFF2-40B4-BE49-F238E27FC236}">
                <a16:creationId xmlns:a16="http://schemas.microsoft.com/office/drawing/2014/main" id="{E83890D7-B54B-AD99-248E-5DCA4DC7407B}"/>
              </a:ext>
            </a:extLst>
          </p:cNvPr>
          <p:cNvSpPr>
            <a:spLocks noGrp="1"/>
          </p:cNvSpPr>
          <p:nvPr>
            <p:ph idx="16" hasCustomPrompt="1"/>
          </p:nvPr>
        </p:nvSpPr>
        <p:spPr>
          <a:xfrm>
            <a:off x="838200" y="3328650"/>
            <a:ext cx="679712" cy="571483"/>
          </a:xfrm>
        </p:spPr>
        <p:txBody>
          <a:bodyPr>
            <a:noAutofit/>
          </a:bodyPr>
          <a:lstStyle>
            <a:lvl1pPr marL="0" indent="0">
              <a:buNone/>
              <a:defRPr sz="3600" b="1" i="0">
                <a:latin typeface="Epilogue" pitchFamily="2" charset="77"/>
              </a:defRPr>
            </a:lvl1pPr>
          </a:lstStyle>
          <a:p>
            <a:pPr lvl="0"/>
            <a:r>
              <a:rPr lang="en-US" dirty="0"/>
              <a:t>3</a:t>
            </a:r>
          </a:p>
        </p:txBody>
      </p:sp>
      <p:sp>
        <p:nvSpPr>
          <p:cNvPr id="15" name="Content Placeholder 2">
            <a:extLst>
              <a:ext uri="{FF2B5EF4-FFF2-40B4-BE49-F238E27FC236}">
                <a16:creationId xmlns:a16="http://schemas.microsoft.com/office/drawing/2014/main" id="{8BD388F6-FFCF-0443-BBEB-EA869AC26E73}"/>
              </a:ext>
            </a:extLst>
          </p:cNvPr>
          <p:cNvSpPr>
            <a:spLocks noGrp="1"/>
          </p:cNvSpPr>
          <p:nvPr>
            <p:ph idx="11" hasCustomPrompt="1"/>
          </p:nvPr>
        </p:nvSpPr>
        <p:spPr>
          <a:xfrm>
            <a:off x="1859280" y="2591891"/>
            <a:ext cx="9272546" cy="571483"/>
          </a:xfrm>
        </p:spPr>
        <p:txBody>
          <a:bodyPr anchor="ctr">
            <a:normAutofit/>
          </a:bodyPr>
          <a:lstStyle>
            <a:lvl1pPr marL="0" indent="0">
              <a:buNone/>
              <a:defRPr sz="2400">
                <a:solidFill>
                  <a:schemeClr val="bg1"/>
                </a:solidFill>
              </a:defRPr>
            </a:lvl1pPr>
          </a:lstStyle>
          <a:p>
            <a:pPr lvl="0"/>
            <a:r>
              <a:rPr lang="en-US" dirty="0"/>
              <a:t>Agenda Item 2</a:t>
            </a:r>
          </a:p>
        </p:txBody>
      </p:sp>
      <p:sp>
        <p:nvSpPr>
          <p:cNvPr id="19" name="Content Placeholder 2">
            <a:extLst>
              <a:ext uri="{FF2B5EF4-FFF2-40B4-BE49-F238E27FC236}">
                <a16:creationId xmlns:a16="http://schemas.microsoft.com/office/drawing/2014/main" id="{2DEC9C21-F4AF-F6CE-FE83-F0621F5F671A}"/>
              </a:ext>
            </a:extLst>
          </p:cNvPr>
          <p:cNvSpPr>
            <a:spLocks noGrp="1"/>
          </p:cNvSpPr>
          <p:nvPr>
            <p:ph idx="15" hasCustomPrompt="1"/>
          </p:nvPr>
        </p:nvSpPr>
        <p:spPr>
          <a:xfrm>
            <a:off x="843280" y="2577465"/>
            <a:ext cx="679712" cy="571483"/>
          </a:xfrm>
        </p:spPr>
        <p:txBody>
          <a:bodyPr>
            <a:noAutofit/>
          </a:bodyPr>
          <a:lstStyle>
            <a:lvl1pPr marL="0" indent="0">
              <a:buNone/>
              <a:defRPr sz="3600" b="1" i="0">
                <a:latin typeface="Epilogue" pitchFamily="2" charset="77"/>
              </a:defRPr>
            </a:lvl1pPr>
          </a:lstStyle>
          <a:p>
            <a:pPr lvl="0"/>
            <a:r>
              <a:rPr lang="en-US" dirty="0"/>
              <a:t>2</a:t>
            </a:r>
          </a:p>
        </p:txBody>
      </p:sp>
      <p:sp>
        <p:nvSpPr>
          <p:cNvPr id="14" name="Content Placeholder 2">
            <a:extLst>
              <a:ext uri="{FF2B5EF4-FFF2-40B4-BE49-F238E27FC236}">
                <a16:creationId xmlns:a16="http://schemas.microsoft.com/office/drawing/2014/main" id="{1C94EACC-BDDC-9EBE-5B0E-0E82AC734CC3}"/>
              </a:ext>
            </a:extLst>
          </p:cNvPr>
          <p:cNvSpPr>
            <a:spLocks noGrp="1"/>
          </p:cNvSpPr>
          <p:nvPr>
            <p:ph idx="10" hasCustomPrompt="1"/>
          </p:nvPr>
        </p:nvSpPr>
        <p:spPr>
          <a:xfrm>
            <a:off x="1859280" y="1835925"/>
            <a:ext cx="9267585" cy="571483"/>
          </a:xfrm>
        </p:spPr>
        <p:txBody>
          <a:bodyPr anchor="ctr">
            <a:normAutofit/>
          </a:bodyPr>
          <a:lstStyle>
            <a:lvl1pPr marL="0" indent="0">
              <a:buNone/>
              <a:defRPr sz="2400">
                <a:solidFill>
                  <a:schemeClr val="bg1"/>
                </a:solidFill>
              </a:defRPr>
            </a:lvl1pPr>
          </a:lstStyle>
          <a:p>
            <a:pPr lvl="0"/>
            <a:r>
              <a:rPr lang="en-US" dirty="0"/>
              <a:t>Agenda Item 1</a:t>
            </a:r>
          </a:p>
        </p:txBody>
      </p:sp>
      <p:sp>
        <p:nvSpPr>
          <p:cNvPr id="3" name="Content Placeholder 2">
            <a:extLst>
              <a:ext uri="{FF2B5EF4-FFF2-40B4-BE49-F238E27FC236}">
                <a16:creationId xmlns:a16="http://schemas.microsoft.com/office/drawing/2014/main" id="{4EE1FADE-2640-547C-30C0-5600B5C2BE48}"/>
              </a:ext>
            </a:extLst>
          </p:cNvPr>
          <p:cNvSpPr>
            <a:spLocks noGrp="1"/>
          </p:cNvSpPr>
          <p:nvPr>
            <p:ph idx="1" hasCustomPrompt="1"/>
          </p:nvPr>
        </p:nvSpPr>
        <p:spPr>
          <a:xfrm>
            <a:off x="843280" y="1825625"/>
            <a:ext cx="679712" cy="571483"/>
          </a:xfrm>
        </p:spPr>
        <p:txBody>
          <a:bodyPr>
            <a:noAutofit/>
          </a:bodyPr>
          <a:lstStyle>
            <a:lvl1pPr marL="0" indent="0">
              <a:buNone/>
              <a:defRPr sz="3600" b="1" i="0">
                <a:latin typeface="Epilogue" pitchFamily="2" charset="77"/>
              </a:defRPr>
            </a:lvl1pPr>
          </a:lstStyle>
          <a:p>
            <a:pPr lvl="0"/>
            <a:r>
              <a:rPr lang="en-US" dirty="0"/>
              <a:t>1</a:t>
            </a:r>
          </a:p>
        </p:txBody>
      </p:sp>
      <p:sp>
        <p:nvSpPr>
          <p:cNvPr id="2" name="Title 1">
            <a:extLst>
              <a:ext uri="{FF2B5EF4-FFF2-40B4-BE49-F238E27FC236}">
                <a16:creationId xmlns:a16="http://schemas.microsoft.com/office/drawing/2014/main" id="{F769C43F-3EB0-1CB0-175A-C17708C200DA}"/>
              </a:ext>
            </a:extLst>
          </p:cNvPr>
          <p:cNvSpPr>
            <a:spLocks noGrp="1"/>
          </p:cNvSpPr>
          <p:nvPr>
            <p:ph type="title" hasCustomPrompt="1"/>
          </p:nvPr>
        </p:nvSpPr>
        <p:spPr/>
        <p:txBody>
          <a:bodyPr/>
          <a:lstStyle>
            <a:lvl1pPr>
              <a:defRPr b="1" i="0">
                <a:latin typeface="Epilogue" pitchFamily="2" charset="77"/>
              </a:defRPr>
            </a:lvl1pPr>
          </a:lstStyle>
          <a:p>
            <a:r>
              <a:rPr lang="en-US" dirty="0"/>
              <a:t>Agenda</a:t>
            </a:r>
          </a:p>
        </p:txBody>
      </p:sp>
      <p:pic>
        <p:nvPicPr>
          <p:cNvPr id="32" name="Picture 31" descr="Virginia Cooperative Extension Logo">
            <a:extLst>
              <a:ext uri="{FF2B5EF4-FFF2-40B4-BE49-F238E27FC236}">
                <a16:creationId xmlns:a16="http://schemas.microsoft.com/office/drawing/2014/main" id="{D955EBF2-D8E8-7DFC-8474-2AB587AABDB5}"/>
              </a:ext>
            </a:extLst>
          </p:cNvPr>
          <p:cNvPicPr>
            <a:picLocks noChangeAspect="1"/>
          </p:cNvPicPr>
          <p:nvPr userDrawn="1"/>
        </p:nvPicPr>
        <p:blipFill>
          <a:blip r:embed="rId3"/>
          <a:srcRect/>
          <a:stretch/>
        </p:blipFill>
        <p:spPr>
          <a:xfrm>
            <a:off x="9562368" y="0"/>
            <a:ext cx="2629632" cy="1490125"/>
          </a:xfrm>
          <a:prstGeom prst="rect">
            <a:avLst/>
          </a:prstGeom>
        </p:spPr>
      </p:pic>
      <p:pic>
        <p:nvPicPr>
          <p:cNvPr id="33" name="Picture 32">
            <a:extLst>
              <a:ext uri="{FF2B5EF4-FFF2-40B4-BE49-F238E27FC236}">
                <a16:creationId xmlns:a16="http://schemas.microsoft.com/office/drawing/2014/main" id="{41B431BB-B84E-97D6-6E7E-FF7FF5A799FD}"/>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rot="16200000">
            <a:off x="1173479" y="5605886"/>
            <a:ext cx="571486" cy="571486"/>
          </a:xfrm>
          <a:prstGeom prst="rect">
            <a:avLst/>
          </a:prstGeom>
        </p:spPr>
      </p:pic>
      <p:pic>
        <p:nvPicPr>
          <p:cNvPr id="34" name="Picture 33">
            <a:extLst>
              <a:ext uri="{FF2B5EF4-FFF2-40B4-BE49-F238E27FC236}">
                <a16:creationId xmlns:a16="http://schemas.microsoft.com/office/drawing/2014/main" id="{3E0CC518-A9ED-0D31-78AF-58DFC2450AB4}"/>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rot="16200000">
            <a:off x="1173479" y="4848763"/>
            <a:ext cx="571486" cy="571486"/>
          </a:xfrm>
          <a:prstGeom prst="rect">
            <a:avLst/>
          </a:prstGeom>
        </p:spPr>
      </p:pic>
      <p:pic>
        <p:nvPicPr>
          <p:cNvPr id="35" name="Picture 34">
            <a:extLst>
              <a:ext uri="{FF2B5EF4-FFF2-40B4-BE49-F238E27FC236}">
                <a16:creationId xmlns:a16="http://schemas.microsoft.com/office/drawing/2014/main" id="{21E04DF7-6093-658C-C641-1D9FB1123A85}"/>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rot="16200000">
            <a:off x="1173480" y="4090063"/>
            <a:ext cx="571486" cy="571486"/>
          </a:xfrm>
          <a:prstGeom prst="rect">
            <a:avLst/>
          </a:prstGeom>
        </p:spPr>
      </p:pic>
      <p:pic>
        <p:nvPicPr>
          <p:cNvPr id="36" name="Picture 35">
            <a:extLst>
              <a:ext uri="{FF2B5EF4-FFF2-40B4-BE49-F238E27FC236}">
                <a16:creationId xmlns:a16="http://schemas.microsoft.com/office/drawing/2014/main" id="{3A72EDA5-59B2-4905-8958-2BF3F212497D}"/>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rot="16200000">
            <a:off x="1173479" y="3336650"/>
            <a:ext cx="571486" cy="571486"/>
          </a:xfrm>
          <a:prstGeom prst="rect">
            <a:avLst/>
          </a:prstGeom>
        </p:spPr>
      </p:pic>
      <p:pic>
        <p:nvPicPr>
          <p:cNvPr id="37" name="Picture 36">
            <a:extLst>
              <a:ext uri="{FF2B5EF4-FFF2-40B4-BE49-F238E27FC236}">
                <a16:creationId xmlns:a16="http://schemas.microsoft.com/office/drawing/2014/main" id="{6539274B-B1C3-4E32-0CE3-132D905CBC08}"/>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rot="16200000">
            <a:off x="1173479" y="2584153"/>
            <a:ext cx="571486" cy="571486"/>
          </a:xfrm>
          <a:prstGeom prst="rect">
            <a:avLst/>
          </a:prstGeom>
        </p:spPr>
      </p:pic>
    </p:spTree>
    <p:extLst>
      <p:ext uri="{BB962C8B-B14F-4D97-AF65-F5344CB8AC3E}">
        <p14:creationId xmlns:p14="http://schemas.microsoft.com/office/powerpoint/2010/main" val="20609193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Agenda 2">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F82C3B6-7CE5-C496-4A5E-0F76C75693B3}"/>
              </a:ext>
              <a:ext uri="{C183D7F6-B498-43B3-948B-1728B52AA6E4}">
                <adec:decorative xmlns:adec="http://schemas.microsoft.com/office/drawing/2017/decorative" val="1"/>
              </a:ext>
            </a:extLst>
          </p:cNvPr>
          <p:cNvSpPr/>
          <p:nvPr userDrawn="1"/>
        </p:nvSpPr>
        <p:spPr>
          <a:xfrm>
            <a:off x="3459466" y="5270390"/>
            <a:ext cx="7705450" cy="5724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370F655F-CF18-22E7-07DE-ABDACE9E674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6200000">
            <a:off x="2887980" y="5270968"/>
            <a:ext cx="571486" cy="571486"/>
          </a:xfrm>
          <a:prstGeom prst="rect">
            <a:avLst/>
          </a:prstGeom>
        </p:spPr>
      </p:pic>
      <p:sp>
        <p:nvSpPr>
          <p:cNvPr id="29" name="Rectangle 28">
            <a:extLst>
              <a:ext uri="{FF2B5EF4-FFF2-40B4-BE49-F238E27FC236}">
                <a16:creationId xmlns:a16="http://schemas.microsoft.com/office/drawing/2014/main" id="{024D9BD9-8524-2E15-40FA-9381CB1AD476}"/>
              </a:ext>
              <a:ext uri="{C183D7F6-B498-43B3-948B-1728B52AA6E4}">
                <adec:decorative xmlns:adec="http://schemas.microsoft.com/office/drawing/2017/decorative" val="1"/>
              </a:ext>
            </a:extLst>
          </p:cNvPr>
          <p:cNvSpPr/>
          <p:nvPr userDrawn="1"/>
        </p:nvSpPr>
        <p:spPr>
          <a:xfrm>
            <a:off x="3459466" y="4513267"/>
            <a:ext cx="7705450" cy="5724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311543FC-69DE-974B-FEB0-5B59E21355F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6200000">
            <a:off x="2887980" y="4514254"/>
            <a:ext cx="571486" cy="571486"/>
          </a:xfrm>
          <a:prstGeom prst="rect">
            <a:avLst/>
          </a:prstGeom>
        </p:spPr>
      </p:pic>
      <p:sp>
        <p:nvSpPr>
          <p:cNvPr id="28" name="Rectangle 27">
            <a:extLst>
              <a:ext uri="{FF2B5EF4-FFF2-40B4-BE49-F238E27FC236}">
                <a16:creationId xmlns:a16="http://schemas.microsoft.com/office/drawing/2014/main" id="{1886ECE5-1591-8153-E4AF-315975435601}"/>
              </a:ext>
              <a:ext uri="{C183D7F6-B498-43B3-948B-1728B52AA6E4}">
                <adec:decorative xmlns:adec="http://schemas.microsoft.com/office/drawing/2017/decorative" val="1"/>
              </a:ext>
            </a:extLst>
          </p:cNvPr>
          <p:cNvSpPr/>
          <p:nvPr userDrawn="1"/>
        </p:nvSpPr>
        <p:spPr>
          <a:xfrm>
            <a:off x="3459466" y="3754567"/>
            <a:ext cx="7705450" cy="5724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3CBDB55C-D04E-F559-4F3C-FAF7CA6BF4A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6200000">
            <a:off x="2887980" y="3755554"/>
            <a:ext cx="571486" cy="571486"/>
          </a:xfrm>
          <a:prstGeom prst="rect">
            <a:avLst/>
          </a:prstGeom>
        </p:spPr>
      </p:pic>
      <p:sp>
        <p:nvSpPr>
          <p:cNvPr id="27" name="Rectangle 26">
            <a:extLst>
              <a:ext uri="{FF2B5EF4-FFF2-40B4-BE49-F238E27FC236}">
                <a16:creationId xmlns:a16="http://schemas.microsoft.com/office/drawing/2014/main" id="{654F28B0-5126-CFC6-953C-0E30C7961358}"/>
              </a:ext>
              <a:ext uri="{C183D7F6-B498-43B3-948B-1728B52AA6E4}">
                <adec:decorative xmlns:adec="http://schemas.microsoft.com/office/drawing/2017/decorative" val="1"/>
              </a:ext>
            </a:extLst>
          </p:cNvPr>
          <p:cNvSpPr/>
          <p:nvPr userDrawn="1"/>
        </p:nvSpPr>
        <p:spPr>
          <a:xfrm>
            <a:off x="3459466" y="3001154"/>
            <a:ext cx="7705450" cy="5724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F5468E1B-05A5-304C-28E7-C1699245EF5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6200000">
            <a:off x="2887980" y="3002141"/>
            <a:ext cx="571486" cy="571486"/>
          </a:xfrm>
          <a:prstGeom prst="rect">
            <a:avLst/>
          </a:prstGeom>
        </p:spPr>
      </p:pic>
      <p:sp>
        <p:nvSpPr>
          <p:cNvPr id="26" name="Rectangle 25">
            <a:extLst>
              <a:ext uri="{FF2B5EF4-FFF2-40B4-BE49-F238E27FC236}">
                <a16:creationId xmlns:a16="http://schemas.microsoft.com/office/drawing/2014/main" id="{7CDB47A6-42BB-821A-21B8-0F3AB6881296}"/>
              </a:ext>
              <a:ext uri="{C183D7F6-B498-43B3-948B-1728B52AA6E4}">
                <adec:decorative xmlns:adec="http://schemas.microsoft.com/office/drawing/2017/decorative" val="1"/>
              </a:ext>
            </a:extLst>
          </p:cNvPr>
          <p:cNvSpPr/>
          <p:nvPr userDrawn="1"/>
        </p:nvSpPr>
        <p:spPr>
          <a:xfrm>
            <a:off x="3459466" y="2241966"/>
            <a:ext cx="7705450" cy="5724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3E26E84F-1476-6F3D-DCD1-3CA2B9106CF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6200000">
            <a:off x="2887980" y="2242953"/>
            <a:ext cx="571486" cy="571486"/>
          </a:xfrm>
          <a:prstGeom prst="rect">
            <a:avLst/>
          </a:prstGeom>
        </p:spPr>
      </p:pic>
      <p:sp>
        <p:nvSpPr>
          <p:cNvPr id="25" name="Rectangle 24">
            <a:extLst>
              <a:ext uri="{FF2B5EF4-FFF2-40B4-BE49-F238E27FC236}">
                <a16:creationId xmlns:a16="http://schemas.microsoft.com/office/drawing/2014/main" id="{E7DD1816-ABB6-0EE0-D3ED-3940E10D0E3B}"/>
              </a:ext>
              <a:ext uri="{C183D7F6-B498-43B3-948B-1728B52AA6E4}">
                <adec:decorative xmlns:adec="http://schemas.microsoft.com/office/drawing/2017/decorative" val="1"/>
              </a:ext>
            </a:extLst>
          </p:cNvPr>
          <p:cNvSpPr/>
          <p:nvPr userDrawn="1"/>
        </p:nvSpPr>
        <p:spPr>
          <a:xfrm>
            <a:off x="3459466" y="1490126"/>
            <a:ext cx="7705450" cy="5724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1909246F-8C41-AD26-C233-9608A4EF6B8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6200000">
            <a:off x="2887980" y="1491113"/>
            <a:ext cx="571486" cy="571486"/>
          </a:xfrm>
          <a:prstGeom prst="rect">
            <a:avLst/>
          </a:prstGeom>
        </p:spPr>
      </p:pic>
      <p:sp>
        <p:nvSpPr>
          <p:cNvPr id="24" name="Content Placeholder 2">
            <a:extLst>
              <a:ext uri="{FF2B5EF4-FFF2-40B4-BE49-F238E27FC236}">
                <a16:creationId xmlns:a16="http://schemas.microsoft.com/office/drawing/2014/main" id="{B253D9BB-F83B-5230-06E4-0B307B4F7DD2}"/>
              </a:ext>
            </a:extLst>
          </p:cNvPr>
          <p:cNvSpPr>
            <a:spLocks noGrp="1"/>
          </p:cNvSpPr>
          <p:nvPr>
            <p:ph idx="20" hasCustomPrompt="1"/>
          </p:nvPr>
        </p:nvSpPr>
        <p:spPr>
          <a:xfrm>
            <a:off x="3573780" y="5256800"/>
            <a:ext cx="7586056" cy="571483"/>
          </a:xfrm>
        </p:spPr>
        <p:txBody>
          <a:bodyPr anchor="ctr">
            <a:normAutofit/>
          </a:bodyPr>
          <a:lstStyle>
            <a:lvl1pPr marL="0" indent="0">
              <a:buNone/>
              <a:defRPr sz="2400">
                <a:solidFill>
                  <a:schemeClr val="bg1"/>
                </a:solidFill>
              </a:defRPr>
            </a:lvl1pPr>
          </a:lstStyle>
          <a:p>
            <a:pPr lvl="0"/>
            <a:r>
              <a:rPr lang="en-US" dirty="0"/>
              <a:t>Agenda Item 6</a:t>
            </a:r>
          </a:p>
        </p:txBody>
      </p:sp>
      <p:sp>
        <p:nvSpPr>
          <p:cNvPr id="23" name="Content Placeholder 2">
            <a:extLst>
              <a:ext uri="{FF2B5EF4-FFF2-40B4-BE49-F238E27FC236}">
                <a16:creationId xmlns:a16="http://schemas.microsoft.com/office/drawing/2014/main" id="{EE5F1CD3-B12E-9E19-14B9-366C266E1F1A}"/>
              </a:ext>
            </a:extLst>
          </p:cNvPr>
          <p:cNvSpPr>
            <a:spLocks noGrp="1"/>
          </p:cNvSpPr>
          <p:nvPr>
            <p:ph idx="19" hasCustomPrompt="1"/>
          </p:nvPr>
        </p:nvSpPr>
        <p:spPr>
          <a:xfrm>
            <a:off x="2552700" y="5269981"/>
            <a:ext cx="689264" cy="571483"/>
          </a:xfrm>
        </p:spPr>
        <p:txBody>
          <a:bodyPr>
            <a:noAutofit/>
          </a:bodyPr>
          <a:lstStyle>
            <a:lvl1pPr marL="0" indent="0">
              <a:buNone/>
              <a:defRPr sz="3600" b="1" i="0">
                <a:latin typeface="Epilogue" pitchFamily="2" charset="77"/>
              </a:defRPr>
            </a:lvl1pPr>
          </a:lstStyle>
          <a:p>
            <a:pPr lvl="0"/>
            <a:r>
              <a:rPr lang="en-US" dirty="0"/>
              <a:t>6</a:t>
            </a:r>
          </a:p>
        </p:txBody>
      </p:sp>
      <p:sp>
        <p:nvSpPr>
          <p:cNvPr id="18" name="Content Placeholder 2">
            <a:extLst>
              <a:ext uri="{FF2B5EF4-FFF2-40B4-BE49-F238E27FC236}">
                <a16:creationId xmlns:a16="http://schemas.microsoft.com/office/drawing/2014/main" id="{09FAE662-9236-BB12-3ED7-CA573736E58B}"/>
              </a:ext>
            </a:extLst>
          </p:cNvPr>
          <p:cNvSpPr>
            <a:spLocks noGrp="1"/>
          </p:cNvSpPr>
          <p:nvPr>
            <p:ph idx="14" hasCustomPrompt="1"/>
          </p:nvPr>
        </p:nvSpPr>
        <p:spPr>
          <a:xfrm>
            <a:off x="3573780" y="4525280"/>
            <a:ext cx="7586056" cy="571483"/>
          </a:xfrm>
        </p:spPr>
        <p:txBody>
          <a:bodyPr anchor="ctr">
            <a:normAutofit/>
          </a:bodyPr>
          <a:lstStyle>
            <a:lvl1pPr marL="0" indent="0">
              <a:buNone/>
              <a:defRPr sz="2400">
                <a:solidFill>
                  <a:schemeClr val="bg1"/>
                </a:solidFill>
              </a:defRPr>
            </a:lvl1pPr>
          </a:lstStyle>
          <a:p>
            <a:pPr lvl="0"/>
            <a:r>
              <a:rPr lang="en-US" dirty="0"/>
              <a:t>Agenda Item 5</a:t>
            </a:r>
          </a:p>
        </p:txBody>
      </p:sp>
      <p:sp>
        <p:nvSpPr>
          <p:cNvPr id="22" name="Content Placeholder 2">
            <a:extLst>
              <a:ext uri="{FF2B5EF4-FFF2-40B4-BE49-F238E27FC236}">
                <a16:creationId xmlns:a16="http://schemas.microsoft.com/office/drawing/2014/main" id="{697AB6C6-799F-B74F-9ECD-874EEA3F88CB}"/>
              </a:ext>
            </a:extLst>
          </p:cNvPr>
          <p:cNvSpPr>
            <a:spLocks noGrp="1"/>
          </p:cNvSpPr>
          <p:nvPr>
            <p:ph idx="18" hasCustomPrompt="1"/>
          </p:nvPr>
        </p:nvSpPr>
        <p:spPr>
          <a:xfrm>
            <a:off x="2552700" y="4507981"/>
            <a:ext cx="689264" cy="571483"/>
          </a:xfrm>
        </p:spPr>
        <p:txBody>
          <a:bodyPr>
            <a:noAutofit/>
          </a:bodyPr>
          <a:lstStyle>
            <a:lvl1pPr marL="0" indent="0">
              <a:buNone/>
              <a:defRPr sz="3600" b="1" i="0">
                <a:latin typeface="Epilogue" pitchFamily="2" charset="77"/>
              </a:defRPr>
            </a:lvl1pPr>
          </a:lstStyle>
          <a:p>
            <a:pPr lvl="0"/>
            <a:r>
              <a:rPr lang="en-US" dirty="0"/>
              <a:t>5</a:t>
            </a:r>
          </a:p>
        </p:txBody>
      </p:sp>
      <p:sp>
        <p:nvSpPr>
          <p:cNvPr id="17" name="Content Placeholder 2">
            <a:extLst>
              <a:ext uri="{FF2B5EF4-FFF2-40B4-BE49-F238E27FC236}">
                <a16:creationId xmlns:a16="http://schemas.microsoft.com/office/drawing/2014/main" id="{91C8CA40-C206-CDCA-1B46-04FB51450842}"/>
              </a:ext>
            </a:extLst>
          </p:cNvPr>
          <p:cNvSpPr>
            <a:spLocks noGrp="1"/>
          </p:cNvSpPr>
          <p:nvPr>
            <p:ph idx="13" hasCustomPrompt="1"/>
          </p:nvPr>
        </p:nvSpPr>
        <p:spPr>
          <a:xfrm>
            <a:off x="3573780" y="3769314"/>
            <a:ext cx="7586056" cy="571483"/>
          </a:xfrm>
        </p:spPr>
        <p:txBody>
          <a:bodyPr anchor="ctr">
            <a:normAutofit/>
          </a:bodyPr>
          <a:lstStyle>
            <a:lvl1pPr marL="0" indent="0">
              <a:buNone/>
              <a:defRPr sz="2400">
                <a:solidFill>
                  <a:schemeClr val="bg1"/>
                </a:solidFill>
              </a:defRPr>
            </a:lvl1pPr>
          </a:lstStyle>
          <a:p>
            <a:pPr lvl="0"/>
            <a:r>
              <a:rPr lang="en-US" dirty="0"/>
              <a:t>Agenda Item 4</a:t>
            </a:r>
          </a:p>
        </p:txBody>
      </p:sp>
      <p:sp>
        <p:nvSpPr>
          <p:cNvPr id="21" name="Content Placeholder 2">
            <a:extLst>
              <a:ext uri="{FF2B5EF4-FFF2-40B4-BE49-F238E27FC236}">
                <a16:creationId xmlns:a16="http://schemas.microsoft.com/office/drawing/2014/main" id="{495F4852-9BA2-EFF0-B7E9-A8B72769F90A}"/>
              </a:ext>
            </a:extLst>
          </p:cNvPr>
          <p:cNvSpPr>
            <a:spLocks noGrp="1"/>
          </p:cNvSpPr>
          <p:nvPr>
            <p:ph idx="17" hasCustomPrompt="1"/>
          </p:nvPr>
        </p:nvSpPr>
        <p:spPr>
          <a:xfrm>
            <a:off x="2552700" y="3756141"/>
            <a:ext cx="689264" cy="571483"/>
          </a:xfrm>
        </p:spPr>
        <p:txBody>
          <a:bodyPr>
            <a:noAutofit/>
          </a:bodyPr>
          <a:lstStyle>
            <a:lvl1pPr marL="0" indent="0">
              <a:buNone/>
              <a:defRPr sz="3600" b="1" i="0">
                <a:latin typeface="Epilogue" pitchFamily="2" charset="77"/>
              </a:defRPr>
            </a:lvl1pPr>
          </a:lstStyle>
          <a:p>
            <a:pPr lvl="0"/>
            <a:r>
              <a:rPr lang="en-US" dirty="0"/>
              <a:t>4</a:t>
            </a:r>
          </a:p>
        </p:txBody>
      </p:sp>
      <p:sp>
        <p:nvSpPr>
          <p:cNvPr id="16" name="Content Placeholder 2">
            <a:extLst>
              <a:ext uri="{FF2B5EF4-FFF2-40B4-BE49-F238E27FC236}">
                <a16:creationId xmlns:a16="http://schemas.microsoft.com/office/drawing/2014/main" id="{FABEAB1A-0CF6-DB0D-4C57-B85D2BE48304}"/>
              </a:ext>
            </a:extLst>
          </p:cNvPr>
          <p:cNvSpPr>
            <a:spLocks noGrp="1"/>
          </p:cNvSpPr>
          <p:nvPr>
            <p:ph idx="12" hasCustomPrompt="1"/>
          </p:nvPr>
        </p:nvSpPr>
        <p:spPr>
          <a:xfrm>
            <a:off x="3573780" y="3013348"/>
            <a:ext cx="7586056" cy="571483"/>
          </a:xfrm>
        </p:spPr>
        <p:txBody>
          <a:bodyPr anchor="ctr">
            <a:normAutofit/>
          </a:bodyPr>
          <a:lstStyle>
            <a:lvl1pPr marL="0" indent="0">
              <a:buNone/>
              <a:defRPr sz="2400">
                <a:solidFill>
                  <a:schemeClr val="bg1"/>
                </a:solidFill>
              </a:defRPr>
            </a:lvl1pPr>
          </a:lstStyle>
          <a:p>
            <a:pPr lvl="0"/>
            <a:r>
              <a:rPr lang="en-US" dirty="0"/>
              <a:t>Agenda Item 3</a:t>
            </a:r>
          </a:p>
        </p:txBody>
      </p:sp>
      <p:sp>
        <p:nvSpPr>
          <p:cNvPr id="20" name="Content Placeholder 2">
            <a:extLst>
              <a:ext uri="{FF2B5EF4-FFF2-40B4-BE49-F238E27FC236}">
                <a16:creationId xmlns:a16="http://schemas.microsoft.com/office/drawing/2014/main" id="{E83890D7-B54B-AD99-248E-5DCA4DC7407B}"/>
              </a:ext>
            </a:extLst>
          </p:cNvPr>
          <p:cNvSpPr>
            <a:spLocks noGrp="1"/>
          </p:cNvSpPr>
          <p:nvPr>
            <p:ph idx="16" hasCustomPrompt="1"/>
          </p:nvPr>
        </p:nvSpPr>
        <p:spPr>
          <a:xfrm>
            <a:off x="2552700" y="2994141"/>
            <a:ext cx="689264" cy="571483"/>
          </a:xfrm>
        </p:spPr>
        <p:txBody>
          <a:bodyPr>
            <a:noAutofit/>
          </a:bodyPr>
          <a:lstStyle>
            <a:lvl1pPr marL="0" indent="0">
              <a:buNone/>
              <a:defRPr sz="3600" b="1" i="0">
                <a:latin typeface="Epilogue" pitchFamily="2" charset="77"/>
              </a:defRPr>
            </a:lvl1pPr>
          </a:lstStyle>
          <a:p>
            <a:pPr lvl="0"/>
            <a:r>
              <a:rPr lang="en-US" dirty="0"/>
              <a:t>3</a:t>
            </a:r>
          </a:p>
        </p:txBody>
      </p:sp>
      <p:sp>
        <p:nvSpPr>
          <p:cNvPr id="15" name="Content Placeholder 2">
            <a:extLst>
              <a:ext uri="{FF2B5EF4-FFF2-40B4-BE49-F238E27FC236}">
                <a16:creationId xmlns:a16="http://schemas.microsoft.com/office/drawing/2014/main" id="{8BD388F6-FFCF-0443-BBEB-EA869AC26E73}"/>
              </a:ext>
            </a:extLst>
          </p:cNvPr>
          <p:cNvSpPr>
            <a:spLocks noGrp="1"/>
          </p:cNvSpPr>
          <p:nvPr>
            <p:ph idx="11" hasCustomPrompt="1"/>
          </p:nvPr>
        </p:nvSpPr>
        <p:spPr>
          <a:xfrm>
            <a:off x="3573780" y="2257382"/>
            <a:ext cx="7586056" cy="571483"/>
          </a:xfrm>
        </p:spPr>
        <p:txBody>
          <a:bodyPr anchor="ctr">
            <a:normAutofit/>
          </a:bodyPr>
          <a:lstStyle>
            <a:lvl1pPr marL="0" indent="0">
              <a:buNone/>
              <a:defRPr sz="2400">
                <a:solidFill>
                  <a:schemeClr val="bg1"/>
                </a:solidFill>
              </a:defRPr>
            </a:lvl1pPr>
          </a:lstStyle>
          <a:p>
            <a:pPr lvl="0"/>
            <a:r>
              <a:rPr lang="en-US" dirty="0"/>
              <a:t>Agenda Item 2</a:t>
            </a:r>
          </a:p>
        </p:txBody>
      </p:sp>
      <p:sp>
        <p:nvSpPr>
          <p:cNvPr id="19" name="Content Placeholder 2">
            <a:extLst>
              <a:ext uri="{FF2B5EF4-FFF2-40B4-BE49-F238E27FC236}">
                <a16:creationId xmlns:a16="http://schemas.microsoft.com/office/drawing/2014/main" id="{2DEC9C21-F4AF-F6CE-FE83-F0621F5F671A}"/>
              </a:ext>
            </a:extLst>
          </p:cNvPr>
          <p:cNvSpPr>
            <a:spLocks noGrp="1"/>
          </p:cNvSpPr>
          <p:nvPr>
            <p:ph idx="15" hasCustomPrompt="1"/>
          </p:nvPr>
        </p:nvSpPr>
        <p:spPr>
          <a:xfrm>
            <a:off x="2557780" y="2242956"/>
            <a:ext cx="689264" cy="571483"/>
          </a:xfrm>
        </p:spPr>
        <p:txBody>
          <a:bodyPr>
            <a:noAutofit/>
          </a:bodyPr>
          <a:lstStyle>
            <a:lvl1pPr marL="0" indent="0">
              <a:buNone/>
              <a:defRPr sz="3600" b="1" i="0">
                <a:latin typeface="Epilogue" pitchFamily="2" charset="77"/>
              </a:defRPr>
            </a:lvl1pPr>
          </a:lstStyle>
          <a:p>
            <a:pPr lvl="0"/>
            <a:r>
              <a:rPr lang="en-US" dirty="0"/>
              <a:t>2</a:t>
            </a:r>
          </a:p>
        </p:txBody>
      </p:sp>
      <p:sp>
        <p:nvSpPr>
          <p:cNvPr id="14" name="Content Placeholder 2">
            <a:extLst>
              <a:ext uri="{FF2B5EF4-FFF2-40B4-BE49-F238E27FC236}">
                <a16:creationId xmlns:a16="http://schemas.microsoft.com/office/drawing/2014/main" id="{1C94EACC-BDDC-9EBE-5B0E-0E82AC734CC3}"/>
              </a:ext>
            </a:extLst>
          </p:cNvPr>
          <p:cNvSpPr>
            <a:spLocks noGrp="1"/>
          </p:cNvSpPr>
          <p:nvPr>
            <p:ph idx="10" hasCustomPrompt="1"/>
          </p:nvPr>
        </p:nvSpPr>
        <p:spPr>
          <a:xfrm>
            <a:off x="3573780" y="1501416"/>
            <a:ext cx="7586056" cy="571483"/>
          </a:xfrm>
        </p:spPr>
        <p:txBody>
          <a:bodyPr anchor="ctr">
            <a:normAutofit/>
          </a:bodyPr>
          <a:lstStyle>
            <a:lvl1pPr marL="0" indent="0">
              <a:buNone/>
              <a:defRPr sz="2400">
                <a:solidFill>
                  <a:schemeClr val="bg1"/>
                </a:solidFill>
              </a:defRPr>
            </a:lvl1pPr>
          </a:lstStyle>
          <a:p>
            <a:pPr lvl="0"/>
            <a:r>
              <a:rPr lang="en-US" dirty="0"/>
              <a:t>Agenda Item 1</a:t>
            </a:r>
          </a:p>
        </p:txBody>
      </p:sp>
      <p:sp>
        <p:nvSpPr>
          <p:cNvPr id="3" name="Content Placeholder 2">
            <a:extLst>
              <a:ext uri="{FF2B5EF4-FFF2-40B4-BE49-F238E27FC236}">
                <a16:creationId xmlns:a16="http://schemas.microsoft.com/office/drawing/2014/main" id="{4EE1FADE-2640-547C-30C0-5600B5C2BE48}"/>
              </a:ext>
            </a:extLst>
          </p:cNvPr>
          <p:cNvSpPr>
            <a:spLocks noGrp="1"/>
          </p:cNvSpPr>
          <p:nvPr>
            <p:ph idx="1" hasCustomPrompt="1"/>
          </p:nvPr>
        </p:nvSpPr>
        <p:spPr>
          <a:xfrm>
            <a:off x="2557780" y="1491116"/>
            <a:ext cx="689264" cy="571483"/>
          </a:xfrm>
        </p:spPr>
        <p:txBody>
          <a:bodyPr>
            <a:noAutofit/>
          </a:bodyPr>
          <a:lstStyle>
            <a:lvl1pPr marL="0" indent="0">
              <a:buNone/>
              <a:defRPr sz="3600" b="1" i="0">
                <a:latin typeface="Epilogue" pitchFamily="2" charset="77"/>
              </a:defRPr>
            </a:lvl1pPr>
          </a:lstStyle>
          <a:p>
            <a:pPr lvl="0"/>
            <a:r>
              <a:rPr lang="en-US" dirty="0"/>
              <a:t>1</a:t>
            </a:r>
          </a:p>
        </p:txBody>
      </p:sp>
      <p:sp>
        <p:nvSpPr>
          <p:cNvPr id="2" name="Title 1">
            <a:extLst>
              <a:ext uri="{FF2B5EF4-FFF2-40B4-BE49-F238E27FC236}">
                <a16:creationId xmlns:a16="http://schemas.microsoft.com/office/drawing/2014/main" id="{F769C43F-3EB0-1CB0-175A-C17708C200DA}"/>
              </a:ext>
            </a:extLst>
          </p:cNvPr>
          <p:cNvSpPr>
            <a:spLocks noGrp="1"/>
          </p:cNvSpPr>
          <p:nvPr>
            <p:ph type="title" hasCustomPrompt="1"/>
          </p:nvPr>
        </p:nvSpPr>
        <p:spPr>
          <a:xfrm rot="16200000">
            <a:off x="-663320" y="3097380"/>
            <a:ext cx="4540073" cy="1325563"/>
          </a:xfrm>
        </p:spPr>
        <p:txBody>
          <a:bodyPr anchor="b">
            <a:noAutofit/>
          </a:bodyPr>
          <a:lstStyle>
            <a:lvl1pPr algn="r">
              <a:defRPr sz="8800" b="1" i="0">
                <a:latin typeface="Epilogue" pitchFamily="2" charset="77"/>
              </a:defRPr>
            </a:lvl1pPr>
          </a:lstStyle>
          <a:p>
            <a:r>
              <a:rPr lang="en-US" dirty="0"/>
              <a:t>Agenda</a:t>
            </a:r>
          </a:p>
        </p:txBody>
      </p:sp>
      <p:pic>
        <p:nvPicPr>
          <p:cNvPr id="32" name="Picture 31" descr="Virginia Cooperative Extension Logo">
            <a:extLst>
              <a:ext uri="{FF2B5EF4-FFF2-40B4-BE49-F238E27FC236}">
                <a16:creationId xmlns:a16="http://schemas.microsoft.com/office/drawing/2014/main" id="{F9D199CE-5134-CC1E-011A-5EFBB257E268}"/>
              </a:ext>
            </a:extLst>
          </p:cNvPr>
          <p:cNvPicPr>
            <a:picLocks noChangeAspect="1"/>
          </p:cNvPicPr>
          <p:nvPr userDrawn="1"/>
        </p:nvPicPr>
        <p:blipFill>
          <a:blip r:embed="rId3"/>
          <a:srcRect/>
          <a:stretch/>
        </p:blipFill>
        <p:spPr>
          <a:xfrm>
            <a:off x="9562368" y="0"/>
            <a:ext cx="2629632" cy="1490125"/>
          </a:xfrm>
          <a:prstGeom prst="rect">
            <a:avLst/>
          </a:prstGeom>
        </p:spPr>
      </p:pic>
    </p:spTree>
    <p:extLst>
      <p:ext uri="{BB962C8B-B14F-4D97-AF65-F5344CB8AC3E}">
        <p14:creationId xmlns:p14="http://schemas.microsoft.com/office/powerpoint/2010/main" val="25482782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Agenda 3">
    <p:bg>
      <p:bgRef idx="1001">
        <a:schemeClr val="bg2"/>
      </p:bgRef>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F82C3B6-7CE5-C496-4A5E-0F76C75693B3}"/>
              </a:ext>
              <a:ext uri="{C183D7F6-B498-43B3-948B-1728B52AA6E4}">
                <adec:decorative xmlns:adec="http://schemas.microsoft.com/office/drawing/2017/decorative" val="1"/>
              </a:ext>
            </a:extLst>
          </p:cNvPr>
          <p:cNvSpPr/>
          <p:nvPr userDrawn="1"/>
        </p:nvSpPr>
        <p:spPr>
          <a:xfrm>
            <a:off x="3459466" y="5270390"/>
            <a:ext cx="7705450" cy="5724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370F655F-CF18-22E7-07DE-ABDACE9E674F}"/>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rot="16200000">
            <a:off x="2887980" y="5271377"/>
            <a:ext cx="571486" cy="571486"/>
          </a:xfrm>
          <a:prstGeom prst="rect">
            <a:avLst/>
          </a:prstGeom>
        </p:spPr>
      </p:pic>
      <p:sp>
        <p:nvSpPr>
          <p:cNvPr id="29" name="Rectangle 28">
            <a:extLst>
              <a:ext uri="{FF2B5EF4-FFF2-40B4-BE49-F238E27FC236}">
                <a16:creationId xmlns:a16="http://schemas.microsoft.com/office/drawing/2014/main" id="{024D9BD9-8524-2E15-40FA-9381CB1AD476}"/>
              </a:ext>
              <a:ext uri="{C183D7F6-B498-43B3-948B-1728B52AA6E4}">
                <adec:decorative xmlns:adec="http://schemas.microsoft.com/office/drawing/2017/decorative" val="1"/>
              </a:ext>
            </a:extLst>
          </p:cNvPr>
          <p:cNvSpPr/>
          <p:nvPr userDrawn="1"/>
        </p:nvSpPr>
        <p:spPr>
          <a:xfrm>
            <a:off x="3459466" y="4513267"/>
            <a:ext cx="7705450" cy="5724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311543FC-69DE-974B-FEB0-5B59E21355FE}"/>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rot="16200000">
            <a:off x="2887980" y="4514254"/>
            <a:ext cx="571486" cy="571486"/>
          </a:xfrm>
          <a:prstGeom prst="rect">
            <a:avLst/>
          </a:prstGeom>
        </p:spPr>
      </p:pic>
      <p:sp>
        <p:nvSpPr>
          <p:cNvPr id="28" name="Rectangle 27">
            <a:extLst>
              <a:ext uri="{FF2B5EF4-FFF2-40B4-BE49-F238E27FC236}">
                <a16:creationId xmlns:a16="http://schemas.microsoft.com/office/drawing/2014/main" id="{1886ECE5-1591-8153-E4AF-315975435601}"/>
              </a:ext>
              <a:ext uri="{C183D7F6-B498-43B3-948B-1728B52AA6E4}">
                <adec:decorative xmlns:adec="http://schemas.microsoft.com/office/drawing/2017/decorative" val="1"/>
              </a:ext>
            </a:extLst>
          </p:cNvPr>
          <p:cNvSpPr/>
          <p:nvPr userDrawn="1"/>
        </p:nvSpPr>
        <p:spPr>
          <a:xfrm>
            <a:off x="3459466" y="3754567"/>
            <a:ext cx="7705450" cy="5724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3CBDB55C-D04E-F559-4F3C-FAF7CA6BF4AB}"/>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rot="16200000">
            <a:off x="2887980" y="3755554"/>
            <a:ext cx="571486" cy="571486"/>
          </a:xfrm>
          <a:prstGeom prst="rect">
            <a:avLst/>
          </a:prstGeom>
        </p:spPr>
      </p:pic>
      <p:sp>
        <p:nvSpPr>
          <p:cNvPr id="27" name="Rectangle 26">
            <a:extLst>
              <a:ext uri="{FF2B5EF4-FFF2-40B4-BE49-F238E27FC236}">
                <a16:creationId xmlns:a16="http://schemas.microsoft.com/office/drawing/2014/main" id="{654F28B0-5126-CFC6-953C-0E30C7961358}"/>
              </a:ext>
              <a:ext uri="{C183D7F6-B498-43B3-948B-1728B52AA6E4}">
                <adec:decorative xmlns:adec="http://schemas.microsoft.com/office/drawing/2017/decorative" val="1"/>
              </a:ext>
            </a:extLst>
          </p:cNvPr>
          <p:cNvSpPr/>
          <p:nvPr userDrawn="1"/>
        </p:nvSpPr>
        <p:spPr>
          <a:xfrm>
            <a:off x="3459466" y="3001154"/>
            <a:ext cx="7705450" cy="5724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F5468E1B-05A5-304C-28E7-C1699245EF52}"/>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rot="16200000">
            <a:off x="2887980" y="3002141"/>
            <a:ext cx="571486" cy="571486"/>
          </a:xfrm>
          <a:prstGeom prst="rect">
            <a:avLst/>
          </a:prstGeom>
        </p:spPr>
      </p:pic>
      <p:sp>
        <p:nvSpPr>
          <p:cNvPr id="26" name="Rectangle 25">
            <a:extLst>
              <a:ext uri="{FF2B5EF4-FFF2-40B4-BE49-F238E27FC236}">
                <a16:creationId xmlns:a16="http://schemas.microsoft.com/office/drawing/2014/main" id="{7CDB47A6-42BB-821A-21B8-0F3AB6881296}"/>
              </a:ext>
              <a:ext uri="{C183D7F6-B498-43B3-948B-1728B52AA6E4}">
                <adec:decorative xmlns:adec="http://schemas.microsoft.com/office/drawing/2017/decorative" val="1"/>
              </a:ext>
            </a:extLst>
          </p:cNvPr>
          <p:cNvSpPr/>
          <p:nvPr userDrawn="1"/>
        </p:nvSpPr>
        <p:spPr>
          <a:xfrm>
            <a:off x="3459466" y="2241966"/>
            <a:ext cx="7705450" cy="5724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3E26E84F-1476-6F3D-DCD1-3CA2B9106CF2}"/>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rot="16200000">
            <a:off x="2887980" y="2242953"/>
            <a:ext cx="571486" cy="571486"/>
          </a:xfrm>
          <a:prstGeom prst="rect">
            <a:avLst/>
          </a:prstGeom>
        </p:spPr>
      </p:pic>
      <p:sp>
        <p:nvSpPr>
          <p:cNvPr id="25" name="Rectangle 24">
            <a:extLst>
              <a:ext uri="{FF2B5EF4-FFF2-40B4-BE49-F238E27FC236}">
                <a16:creationId xmlns:a16="http://schemas.microsoft.com/office/drawing/2014/main" id="{E7DD1816-ABB6-0EE0-D3ED-3940E10D0E3B}"/>
              </a:ext>
              <a:ext uri="{C183D7F6-B498-43B3-948B-1728B52AA6E4}">
                <adec:decorative xmlns:adec="http://schemas.microsoft.com/office/drawing/2017/decorative" val="1"/>
              </a:ext>
            </a:extLst>
          </p:cNvPr>
          <p:cNvSpPr/>
          <p:nvPr userDrawn="1"/>
        </p:nvSpPr>
        <p:spPr>
          <a:xfrm>
            <a:off x="3459466" y="1490126"/>
            <a:ext cx="7705450" cy="5724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1909246F-8C41-AD26-C233-9608A4EF6B87}"/>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rot="16200000">
            <a:off x="2887980" y="1491113"/>
            <a:ext cx="571486" cy="571486"/>
          </a:xfrm>
          <a:prstGeom prst="rect">
            <a:avLst/>
          </a:prstGeom>
        </p:spPr>
      </p:pic>
      <p:sp>
        <p:nvSpPr>
          <p:cNvPr id="24" name="Content Placeholder 2">
            <a:extLst>
              <a:ext uri="{FF2B5EF4-FFF2-40B4-BE49-F238E27FC236}">
                <a16:creationId xmlns:a16="http://schemas.microsoft.com/office/drawing/2014/main" id="{B253D9BB-F83B-5230-06E4-0B307B4F7DD2}"/>
              </a:ext>
            </a:extLst>
          </p:cNvPr>
          <p:cNvSpPr>
            <a:spLocks noGrp="1"/>
          </p:cNvSpPr>
          <p:nvPr>
            <p:ph idx="20" hasCustomPrompt="1"/>
          </p:nvPr>
        </p:nvSpPr>
        <p:spPr>
          <a:xfrm>
            <a:off x="3573780" y="5256800"/>
            <a:ext cx="7586056" cy="571483"/>
          </a:xfrm>
        </p:spPr>
        <p:txBody>
          <a:bodyPr anchor="ctr">
            <a:normAutofit/>
          </a:bodyPr>
          <a:lstStyle>
            <a:lvl1pPr marL="0" indent="0">
              <a:buNone/>
              <a:defRPr sz="2400">
                <a:solidFill>
                  <a:schemeClr val="bg1"/>
                </a:solidFill>
              </a:defRPr>
            </a:lvl1pPr>
          </a:lstStyle>
          <a:p>
            <a:pPr lvl="0"/>
            <a:r>
              <a:rPr lang="en-US" dirty="0"/>
              <a:t>Agenda Item 6</a:t>
            </a:r>
          </a:p>
        </p:txBody>
      </p:sp>
      <p:sp>
        <p:nvSpPr>
          <p:cNvPr id="23" name="Content Placeholder 2">
            <a:extLst>
              <a:ext uri="{FF2B5EF4-FFF2-40B4-BE49-F238E27FC236}">
                <a16:creationId xmlns:a16="http://schemas.microsoft.com/office/drawing/2014/main" id="{EE5F1CD3-B12E-9E19-14B9-366C266E1F1A}"/>
              </a:ext>
            </a:extLst>
          </p:cNvPr>
          <p:cNvSpPr>
            <a:spLocks noGrp="1"/>
          </p:cNvSpPr>
          <p:nvPr>
            <p:ph idx="19" hasCustomPrompt="1"/>
          </p:nvPr>
        </p:nvSpPr>
        <p:spPr>
          <a:xfrm>
            <a:off x="2552700" y="5269981"/>
            <a:ext cx="689264" cy="571483"/>
          </a:xfrm>
        </p:spPr>
        <p:txBody>
          <a:bodyPr>
            <a:noAutofit/>
          </a:bodyPr>
          <a:lstStyle>
            <a:lvl1pPr marL="0" indent="0">
              <a:buNone/>
              <a:defRPr sz="3600" b="1" i="0">
                <a:latin typeface="Epilogue" pitchFamily="2" charset="77"/>
              </a:defRPr>
            </a:lvl1pPr>
          </a:lstStyle>
          <a:p>
            <a:pPr lvl="0"/>
            <a:r>
              <a:rPr lang="en-US" dirty="0"/>
              <a:t>6</a:t>
            </a:r>
          </a:p>
        </p:txBody>
      </p:sp>
      <p:sp>
        <p:nvSpPr>
          <p:cNvPr id="18" name="Content Placeholder 2">
            <a:extLst>
              <a:ext uri="{FF2B5EF4-FFF2-40B4-BE49-F238E27FC236}">
                <a16:creationId xmlns:a16="http://schemas.microsoft.com/office/drawing/2014/main" id="{09FAE662-9236-BB12-3ED7-CA573736E58B}"/>
              </a:ext>
            </a:extLst>
          </p:cNvPr>
          <p:cNvSpPr>
            <a:spLocks noGrp="1"/>
          </p:cNvSpPr>
          <p:nvPr>
            <p:ph idx="14" hasCustomPrompt="1"/>
          </p:nvPr>
        </p:nvSpPr>
        <p:spPr>
          <a:xfrm>
            <a:off x="3573780" y="4525280"/>
            <a:ext cx="7586056" cy="571483"/>
          </a:xfrm>
        </p:spPr>
        <p:txBody>
          <a:bodyPr anchor="ctr">
            <a:normAutofit/>
          </a:bodyPr>
          <a:lstStyle>
            <a:lvl1pPr marL="0" indent="0">
              <a:buNone/>
              <a:defRPr sz="2400">
                <a:solidFill>
                  <a:schemeClr val="bg1"/>
                </a:solidFill>
              </a:defRPr>
            </a:lvl1pPr>
          </a:lstStyle>
          <a:p>
            <a:pPr lvl="0"/>
            <a:r>
              <a:rPr lang="en-US" dirty="0"/>
              <a:t>Agenda Item 5</a:t>
            </a:r>
          </a:p>
        </p:txBody>
      </p:sp>
      <p:sp>
        <p:nvSpPr>
          <p:cNvPr id="22" name="Content Placeholder 2">
            <a:extLst>
              <a:ext uri="{FF2B5EF4-FFF2-40B4-BE49-F238E27FC236}">
                <a16:creationId xmlns:a16="http://schemas.microsoft.com/office/drawing/2014/main" id="{697AB6C6-799F-B74F-9ECD-874EEA3F88CB}"/>
              </a:ext>
            </a:extLst>
          </p:cNvPr>
          <p:cNvSpPr>
            <a:spLocks noGrp="1"/>
          </p:cNvSpPr>
          <p:nvPr>
            <p:ph idx="18" hasCustomPrompt="1"/>
          </p:nvPr>
        </p:nvSpPr>
        <p:spPr>
          <a:xfrm>
            <a:off x="2552700" y="4507981"/>
            <a:ext cx="689264" cy="571483"/>
          </a:xfrm>
        </p:spPr>
        <p:txBody>
          <a:bodyPr>
            <a:noAutofit/>
          </a:bodyPr>
          <a:lstStyle>
            <a:lvl1pPr marL="0" indent="0">
              <a:buNone/>
              <a:defRPr sz="3600" b="1" i="0">
                <a:latin typeface="Epilogue" pitchFamily="2" charset="77"/>
              </a:defRPr>
            </a:lvl1pPr>
          </a:lstStyle>
          <a:p>
            <a:pPr lvl="0"/>
            <a:r>
              <a:rPr lang="en-US" dirty="0"/>
              <a:t>5</a:t>
            </a:r>
          </a:p>
        </p:txBody>
      </p:sp>
      <p:sp>
        <p:nvSpPr>
          <p:cNvPr id="17" name="Content Placeholder 2">
            <a:extLst>
              <a:ext uri="{FF2B5EF4-FFF2-40B4-BE49-F238E27FC236}">
                <a16:creationId xmlns:a16="http://schemas.microsoft.com/office/drawing/2014/main" id="{91C8CA40-C206-CDCA-1B46-04FB51450842}"/>
              </a:ext>
            </a:extLst>
          </p:cNvPr>
          <p:cNvSpPr>
            <a:spLocks noGrp="1"/>
          </p:cNvSpPr>
          <p:nvPr>
            <p:ph idx="13" hasCustomPrompt="1"/>
          </p:nvPr>
        </p:nvSpPr>
        <p:spPr>
          <a:xfrm>
            <a:off x="3573780" y="3769314"/>
            <a:ext cx="7586056" cy="571483"/>
          </a:xfrm>
        </p:spPr>
        <p:txBody>
          <a:bodyPr anchor="ctr">
            <a:normAutofit/>
          </a:bodyPr>
          <a:lstStyle>
            <a:lvl1pPr marL="0" indent="0">
              <a:buNone/>
              <a:defRPr sz="2400">
                <a:solidFill>
                  <a:schemeClr val="bg1"/>
                </a:solidFill>
              </a:defRPr>
            </a:lvl1pPr>
          </a:lstStyle>
          <a:p>
            <a:pPr lvl="0"/>
            <a:r>
              <a:rPr lang="en-US" dirty="0"/>
              <a:t>Agenda Item 4</a:t>
            </a:r>
          </a:p>
        </p:txBody>
      </p:sp>
      <p:sp>
        <p:nvSpPr>
          <p:cNvPr id="21" name="Content Placeholder 2">
            <a:extLst>
              <a:ext uri="{FF2B5EF4-FFF2-40B4-BE49-F238E27FC236}">
                <a16:creationId xmlns:a16="http://schemas.microsoft.com/office/drawing/2014/main" id="{495F4852-9BA2-EFF0-B7E9-A8B72769F90A}"/>
              </a:ext>
            </a:extLst>
          </p:cNvPr>
          <p:cNvSpPr>
            <a:spLocks noGrp="1"/>
          </p:cNvSpPr>
          <p:nvPr>
            <p:ph idx="17" hasCustomPrompt="1"/>
          </p:nvPr>
        </p:nvSpPr>
        <p:spPr>
          <a:xfrm>
            <a:off x="2552700" y="3756141"/>
            <a:ext cx="689264" cy="571483"/>
          </a:xfrm>
        </p:spPr>
        <p:txBody>
          <a:bodyPr>
            <a:noAutofit/>
          </a:bodyPr>
          <a:lstStyle>
            <a:lvl1pPr marL="0" indent="0">
              <a:buNone/>
              <a:defRPr sz="3600" b="1" i="0">
                <a:latin typeface="Epilogue" pitchFamily="2" charset="77"/>
              </a:defRPr>
            </a:lvl1pPr>
          </a:lstStyle>
          <a:p>
            <a:pPr lvl="0"/>
            <a:r>
              <a:rPr lang="en-US" dirty="0"/>
              <a:t>4</a:t>
            </a:r>
          </a:p>
        </p:txBody>
      </p:sp>
      <p:sp>
        <p:nvSpPr>
          <p:cNvPr id="16" name="Content Placeholder 2">
            <a:extLst>
              <a:ext uri="{FF2B5EF4-FFF2-40B4-BE49-F238E27FC236}">
                <a16:creationId xmlns:a16="http://schemas.microsoft.com/office/drawing/2014/main" id="{FABEAB1A-0CF6-DB0D-4C57-B85D2BE48304}"/>
              </a:ext>
            </a:extLst>
          </p:cNvPr>
          <p:cNvSpPr>
            <a:spLocks noGrp="1"/>
          </p:cNvSpPr>
          <p:nvPr>
            <p:ph idx="12" hasCustomPrompt="1"/>
          </p:nvPr>
        </p:nvSpPr>
        <p:spPr>
          <a:xfrm>
            <a:off x="3573780" y="3013348"/>
            <a:ext cx="7586056" cy="571483"/>
          </a:xfrm>
        </p:spPr>
        <p:txBody>
          <a:bodyPr anchor="ctr">
            <a:normAutofit/>
          </a:bodyPr>
          <a:lstStyle>
            <a:lvl1pPr marL="0" indent="0">
              <a:buNone/>
              <a:defRPr sz="2400">
                <a:solidFill>
                  <a:schemeClr val="bg1"/>
                </a:solidFill>
              </a:defRPr>
            </a:lvl1pPr>
          </a:lstStyle>
          <a:p>
            <a:pPr lvl="0"/>
            <a:r>
              <a:rPr lang="en-US" dirty="0"/>
              <a:t>Agenda Item 3</a:t>
            </a:r>
          </a:p>
        </p:txBody>
      </p:sp>
      <p:sp>
        <p:nvSpPr>
          <p:cNvPr id="20" name="Content Placeholder 2">
            <a:extLst>
              <a:ext uri="{FF2B5EF4-FFF2-40B4-BE49-F238E27FC236}">
                <a16:creationId xmlns:a16="http://schemas.microsoft.com/office/drawing/2014/main" id="{E83890D7-B54B-AD99-248E-5DCA4DC7407B}"/>
              </a:ext>
            </a:extLst>
          </p:cNvPr>
          <p:cNvSpPr>
            <a:spLocks noGrp="1"/>
          </p:cNvSpPr>
          <p:nvPr>
            <p:ph idx="16" hasCustomPrompt="1"/>
          </p:nvPr>
        </p:nvSpPr>
        <p:spPr>
          <a:xfrm>
            <a:off x="2552700" y="2994141"/>
            <a:ext cx="689264" cy="571483"/>
          </a:xfrm>
        </p:spPr>
        <p:txBody>
          <a:bodyPr>
            <a:noAutofit/>
          </a:bodyPr>
          <a:lstStyle>
            <a:lvl1pPr marL="0" indent="0">
              <a:buNone/>
              <a:defRPr sz="3600" b="1" i="0">
                <a:latin typeface="Epilogue" pitchFamily="2" charset="77"/>
              </a:defRPr>
            </a:lvl1pPr>
          </a:lstStyle>
          <a:p>
            <a:pPr lvl="0"/>
            <a:r>
              <a:rPr lang="en-US" dirty="0"/>
              <a:t>3</a:t>
            </a:r>
          </a:p>
        </p:txBody>
      </p:sp>
      <p:sp>
        <p:nvSpPr>
          <p:cNvPr id="15" name="Content Placeholder 2">
            <a:extLst>
              <a:ext uri="{FF2B5EF4-FFF2-40B4-BE49-F238E27FC236}">
                <a16:creationId xmlns:a16="http://schemas.microsoft.com/office/drawing/2014/main" id="{8BD388F6-FFCF-0443-BBEB-EA869AC26E73}"/>
              </a:ext>
            </a:extLst>
          </p:cNvPr>
          <p:cNvSpPr>
            <a:spLocks noGrp="1"/>
          </p:cNvSpPr>
          <p:nvPr>
            <p:ph idx="11" hasCustomPrompt="1"/>
          </p:nvPr>
        </p:nvSpPr>
        <p:spPr>
          <a:xfrm>
            <a:off x="3573780" y="2257382"/>
            <a:ext cx="7586056" cy="571483"/>
          </a:xfrm>
        </p:spPr>
        <p:txBody>
          <a:bodyPr anchor="ctr">
            <a:normAutofit/>
          </a:bodyPr>
          <a:lstStyle>
            <a:lvl1pPr marL="0" indent="0">
              <a:buNone/>
              <a:defRPr sz="2400">
                <a:solidFill>
                  <a:schemeClr val="bg1"/>
                </a:solidFill>
              </a:defRPr>
            </a:lvl1pPr>
          </a:lstStyle>
          <a:p>
            <a:pPr lvl="0"/>
            <a:r>
              <a:rPr lang="en-US" dirty="0"/>
              <a:t>Agenda Item 2</a:t>
            </a:r>
          </a:p>
        </p:txBody>
      </p:sp>
      <p:sp>
        <p:nvSpPr>
          <p:cNvPr id="19" name="Content Placeholder 2">
            <a:extLst>
              <a:ext uri="{FF2B5EF4-FFF2-40B4-BE49-F238E27FC236}">
                <a16:creationId xmlns:a16="http://schemas.microsoft.com/office/drawing/2014/main" id="{2DEC9C21-F4AF-F6CE-FE83-F0621F5F671A}"/>
              </a:ext>
            </a:extLst>
          </p:cNvPr>
          <p:cNvSpPr>
            <a:spLocks noGrp="1"/>
          </p:cNvSpPr>
          <p:nvPr>
            <p:ph idx="15" hasCustomPrompt="1"/>
          </p:nvPr>
        </p:nvSpPr>
        <p:spPr>
          <a:xfrm>
            <a:off x="2557780" y="2242956"/>
            <a:ext cx="689264" cy="571483"/>
          </a:xfrm>
        </p:spPr>
        <p:txBody>
          <a:bodyPr>
            <a:noAutofit/>
          </a:bodyPr>
          <a:lstStyle>
            <a:lvl1pPr marL="0" indent="0">
              <a:buNone/>
              <a:defRPr sz="3600" b="1" i="0">
                <a:latin typeface="Epilogue" pitchFamily="2" charset="77"/>
              </a:defRPr>
            </a:lvl1pPr>
          </a:lstStyle>
          <a:p>
            <a:pPr lvl="0"/>
            <a:r>
              <a:rPr lang="en-US" dirty="0"/>
              <a:t>2</a:t>
            </a:r>
          </a:p>
        </p:txBody>
      </p:sp>
      <p:sp>
        <p:nvSpPr>
          <p:cNvPr id="14" name="Content Placeholder 2">
            <a:extLst>
              <a:ext uri="{FF2B5EF4-FFF2-40B4-BE49-F238E27FC236}">
                <a16:creationId xmlns:a16="http://schemas.microsoft.com/office/drawing/2014/main" id="{1C94EACC-BDDC-9EBE-5B0E-0E82AC734CC3}"/>
              </a:ext>
            </a:extLst>
          </p:cNvPr>
          <p:cNvSpPr>
            <a:spLocks noGrp="1"/>
          </p:cNvSpPr>
          <p:nvPr>
            <p:ph idx="10" hasCustomPrompt="1"/>
          </p:nvPr>
        </p:nvSpPr>
        <p:spPr>
          <a:xfrm>
            <a:off x="3573780" y="1501416"/>
            <a:ext cx="7586056" cy="571483"/>
          </a:xfrm>
        </p:spPr>
        <p:txBody>
          <a:bodyPr anchor="ctr">
            <a:normAutofit/>
          </a:bodyPr>
          <a:lstStyle>
            <a:lvl1pPr marL="0" indent="0">
              <a:buNone/>
              <a:defRPr sz="2400">
                <a:solidFill>
                  <a:schemeClr val="bg1"/>
                </a:solidFill>
              </a:defRPr>
            </a:lvl1pPr>
          </a:lstStyle>
          <a:p>
            <a:pPr lvl="0"/>
            <a:r>
              <a:rPr lang="en-US" dirty="0"/>
              <a:t>Agenda Item 1</a:t>
            </a:r>
          </a:p>
        </p:txBody>
      </p:sp>
      <p:sp>
        <p:nvSpPr>
          <p:cNvPr id="3" name="Content Placeholder 2">
            <a:extLst>
              <a:ext uri="{FF2B5EF4-FFF2-40B4-BE49-F238E27FC236}">
                <a16:creationId xmlns:a16="http://schemas.microsoft.com/office/drawing/2014/main" id="{4EE1FADE-2640-547C-30C0-5600B5C2BE48}"/>
              </a:ext>
            </a:extLst>
          </p:cNvPr>
          <p:cNvSpPr>
            <a:spLocks noGrp="1"/>
          </p:cNvSpPr>
          <p:nvPr>
            <p:ph idx="1" hasCustomPrompt="1"/>
          </p:nvPr>
        </p:nvSpPr>
        <p:spPr>
          <a:xfrm>
            <a:off x="2557780" y="1491116"/>
            <a:ext cx="689264" cy="571483"/>
          </a:xfrm>
        </p:spPr>
        <p:txBody>
          <a:bodyPr>
            <a:noAutofit/>
          </a:bodyPr>
          <a:lstStyle>
            <a:lvl1pPr marL="0" indent="0">
              <a:buNone/>
              <a:defRPr sz="3600" b="1" i="0">
                <a:latin typeface="Epilogue" pitchFamily="2" charset="77"/>
              </a:defRPr>
            </a:lvl1pPr>
          </a:lstStyle>
          <a:p>
            <a:pPr lvl="0"/>
            <a:r>
              <a:rPr lang="en-US" dirty="0"/>
              <a:t>1</a:t>
            </a:r>
          </a:p>
        </p:txBody>
      </p:sp>
      <p:sp>
        <p:nvSpPr>
          <p:cNvPr id="2" name="Title 1">
            <a:extLst>
              <a:ext uri="{FF2B5EF4-FFF2-40B4-BE49-F238E27FC236}">
                <a16:creationId xmlns:a16="http://schemas.microsoft.com/office/drawing/2014/main" id="{F769C43F-3EB0-1CB0-175A-C17708C200DA}"/>
              </a:ext>
            </a:extLst>
          </p:cNvPr>
          <p:cNvSpPr>
            <a:spLocks noGrp="1"/>
          </p:cNvSpPr>
          <p:nvPr>
            <p:ph type="title" hasCustomPrompt="1"/>
          </p:nvPr>
        </p:nvSpPr>
        <p:spPr>
          <a:xfrm rot="16200000">
            <a:off x="-663320" y="3097380"/>
            <a:ext cx="4540073" cy="1325563"/>
          </a:xfrm>
        </p:spPr>
        <p:txBody>
          <a:bodyPr anchor="b">
            <a:noAutofit/>
          </a:bodyPr>
          <a:lstStyle>
            <a:lvl1pPr algn="r">
              <a:defRPr sz="8800" b="1" i="0">
                <a:latin typeface="Epilogue" pitchFamily="2" charset="77"/>
              </a:defRPr>
            </a:lvl1pPr>
          </a:lstStyle>
          <a:p>
            <a:r>
              <a:rPr lang="en-US" dirty="0"/>
              <a:t>Agenda</a:t>
            </a:r>
          </a:p>
        </p:txBody>
      </p:sp>
      <p:pic>
        <p:nvPicPr>
          <p:cNvPr id="33" name="Picture 32" descr="Virginia Cooperative Extension Logo">
            <a:extLst>
              <a:ext uri="{FF2B5EF4-FFF2-40B4-BE49-F238E27FC236}">
                <a16:creationId xmlns:a16="http://schemas.microsoft.com/office/drawing/2014/main" id="{6EFEE150-8D1B-0875-4ED6-4A019CBD4480}"/>
              </a:ext>
            </a:extLst>
          </p:cNvPr>
          <p:cNvPicPr>
            <a:picLocks noChangeAspect="1"/>
          </p:cNvPicPr>
          <p:nvPr userDrawn="1"/>
        </p:nvPicPr>
        <p:blipFill>
          <a:blip r:embed="rId3"/>
          <a:stretch>
            <a:fillRect/>
          </a:stretch>
        </p:blipFill>
        <p:spPr>
          <a:xfrm>
            <a:off x="9562367" y="0"/>
            <a:ext cx="2629633" cy="1490125"/>
          </a:xfrm>
          <a:prstGeom prst="rect">
            <a:avLst/>
          </a:prstGeom>
        </p:spPr>
      </p:pic>
    </p:spTree>
    <p:extLst>
      <p:ext uri="{BB962C8B-B14F-4D97-AF65-F5344CB8AC3E}">
        <p14:creationId xmlns:p14="http://schemas.microsoft.com/office/powerpoint/2010/main" val="198737611"/>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artners">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C414C8-C231-A060-627A-2F13ED5290B6}"/>
              </a:ext>
              <a:ext uri="{C183D7F6-B498-43B3-948B-1728B52AA6E4}">
                <adec:decorative xmlns:adec="http://schemas.microsoft.com/office/drawing/2017/decorative" val="1"/>
              </a:ext>
            </a:extLst>
          </p:cNvPr>
          <p:cNvSpPr/>
          <p:nvPr userDrawn="1"/>
        </p:nvSpPr>
        <p:spPr>
          <a:xfrm>
            <a:off x="0" y="0"/>
            <a:ext cx="2027583"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69C43F-3EB0-1CB0-175A-C17708C200DA}"/>
              </a:ext>
            </a:extLst>
          </p:cNvPr>
          <p:cNvSpPr>
            <a:spLocks noGrp="1"/>
          </p:cNvSpPr>
          <p:nvPr>
            <p:ph type="title" hasCustomPrompt="1"/>
          </p:nvPr>
        </p:nvSpPr>
        <p:spPr>
          <a:xfrm rot="16200000">
            <a:off x="-2435893" y="2766218"/>
            <a:ext cx="6858000" cy="1325563"/>
          </a:xfrm>
        </p:spPr>
        <p:txBody>
          <a:bodyPr anchor="b">
            <a:noAutofit/>
          </a:bodyPr>
          <a:lstStyle>
            <a:lvl1pPr algn="ctr">
              <a:defRPr sz="8800" b="1" i="0">
                <a:solidFill>
                  <a:schemeClr val="bg1"/>
                </a:solidFill>
                <a:latin typeface="Epilogue" pitchFamily="2" charset="77"/>
              </a:defRPr>
            </a:lvl1pPr>
          </a:lstStyle>
          <a:p>
            <a:r>
              <a:rPr lang="en-US" dirty="0"/>
              <a:t>Partners</a:t>
            </a:r>
          </a:p>
        </p:txBody>
      </p:sp>
      <p:pic>
        <p:nvPicPr>
          <p:cNvPr id="31" name="Picture 30" descr="Virginia Cooperative Extension Logo">
            <a:extLst>
              <a:ext uri="{FF2B5EF4-FFF2-40B4-BE49-F238E27FC236}">
                <a16:creationId xmlns:a16="http://schemas.microsoft.com/office/drawing/2014/main" id="{C6E4C59A-3635-4F80-C8C4-4D86F9F0E153}"/>
              </a:ext>
            </a:extLst>
          </p:cNvPr>
          <p:cNvPicPr>
            <a:picLocks noChangeAspect="1"/>
          </p:cNvPicPr>
          <p:nvPr userDrawn="1"/>
        </p:nvPicPr>
        <p:blipFill>
          <a:blip r:embed="rId2"/>
          <a:srcRect/>
          <a:stretch/>
        </p:blipFill>
        <p:spPr>
          <a:xfrm>
            <a:off x="5352683" y="173389"/>
            <a:ext cx="3478495" cy="1971147"/>
          </a:xfrm>
          <a:prstGeom prst="rect">
            <a:avLst/>
          </a:prstGeom>
        </p:spPr>
      </p:pic>
    </p:spTree>
    <p:extLst>
      <p:ext uri="{BB962C8B-B14F-4D97-AF65-F5344CB8AC3E}">
        <p14:creationId xmlns:p14="http://schemas.microsoft.com/office/powerpoint/2010/main" val="1749561367"/>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artners with Texture Photo">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19A79D-7798-D173-A5A8-7C3B5DF21570}"/>
              </a:ext>
              <a:ext uri="{C183D7F6-B498-43B3-948B-1728B52AA6E4}">
                <adec:decorative xmlns:adec="http://schemas.microsoft.com/office/drawing/2017/decorative" val="1"/>
              </a:ext>
            </a:extLst>
          </p:cNvPr>
          <p:cNvSpPr/>
          <p:nvPr userDrawn="1"/>
        </p:nvSpPr>
        <p:spPr>
          <a:xfrm>
            <a:off x="0" y="0"/>
            <a:ext cx="2027583"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69C43F-3EB0-1CB0-175A-C17708C200DA}"/>
              </a:ext>
            </a:extLst>
          </p:cNvPr>
          <p:cNvSpPr>
            <a:spLocks noGrp="1"/>
          </p:cNvSpPr>
          <p:nvPr>
            <p:ph type="title" hasCustomPrompt="1"/>
          </p:nvPr>
        </p:nvSpPr>
        <p:spPr>
          <a:xfrm rot="16200000">
            <a:off x="-1442910" y="3759200"/>
            <a:ext cx="4872037" cy="1325563"/>
          </a:xfrm>
        </p:spPr>
        <p:txBody>
          <a:bodyPr anchor="b">
            <a:noAutofit/>
          </a:bodyPr>
          <a:lstStyle>
            <a:lvl1pPr algn="ctr">
              <a:defRPr sz="7200" b="1" i="0">
                <a:solidFill>
                  <a:schemeClr val="bg1"/>
                </a:solidFill>
                <a:latin typeface="Epilogue" pitchFamily="2" charset="77"/>
              </a:defRPr>
            </a:lvl1pPr>
          </a:lstStyle>
          <a:p>
            <a:r>
              <a:rPr lang="en-US" dirty="0"/>
              <a:t>Partners</a:t>
            </a:r>
          </a:p>
        </p:txBody>
      </p:sp>
      <p:pic>
        <p:nvPicPr>
          <p:cNvPr id="31" name="Picture 30" descr="Virginia Cooperative Extension Logo">
            <a:extLst>
              <a:ext uri="{FF2B5EF4-FFF2-40B4-BE49-F238E27FC236}">
                <a16:creationId xmlns:a16="http://schemas.microsoft.com/office/drawing/2014/main" id="{C6E4C59A-3635-4F80-C8C4-4D86F9F0E153}"/>
              </a:ext>
            </a:extLst>
          </p:cNvPr>
          <p:cNvPicPr>
            <a:picLocks noChangeAspect="1"/>
          </p:cNvPicPr>
          <p:nvPr userDrawn="1"/>
        </p:nvPicPr>
        <p:blipFill>
          <a:blip r:embed="rId2"/>
          <a:srcRect/>
          <a:stretch/>
        </p:blipFill>
        <p:spPr>
          <a:xfrm>
            <a:off x="5352683" y="173389"/>
            <a:ext cx="3478495" cy="1971147"/>
          </a:xfrm>
          <a:prstGeom prst="rect">
            <a:avLst/>
          </a:prstGeom>
        </p:spPr>
      </p:pic>
      <p:sp>
        <p:nvSpPr>
          <p:cNvPr id="5" name="Picture Placeholder 4">
            <a:extLst>
              <a:ext uri="{FF2B5EF4-FFF2-40B4-BE49-F238E27FC236}">
                <a16:creationId xmlns:a16="http://schemas.microsoft.com/office/drawing/2014/main" id="{AD49E36E-3616-6CE5-183B-2CBFE237096C}"/>
              </a:ext>
            </a:extLst>
          </p:cNvPr>
          <p:cNvSpPr>
            <a:spLocks noGrp="1"/>
          </p:cNvSpPr>
          <p:nvPr>
            <p:ph type="pic" sz="quarter" idx="10"/>
          </p:nvPr>
        </p:nvSpPr>
        <p:spPr>
          <a:xfrm>
            <a:off x="0" y="0"/>
            <a:ext cx="1985963" cy="1985963"/>
          </a:xfrm>
        </p:spPr>
        <p:txBody>
          <a:bodyPr/>
          <a:lstStyle/>
          <a:p>
            <a:endParaRPr lang="en-US"/>
          </a:p>
        </p:txBody>
      </p:sp>
      <p:pic>
        <p:nvPicPr>
          <p:cNvPr id="7" name="Picture 6">
            <a:extLst>
              <a:ext uri="{FF2B5EF4-FFF2-40B4-BE49-F238E27FC236}">
                <a16:creationId xmlns:a16="http://schemas.microsoft.com/office/drawing/2014/main" id="{12E62175-1547-4E93-75A1-A566780D71B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rot="16200000">
            <a:off x="-752" y="-1"/>
            <a:ext cx="1985963" cy="1985963"/>
          </a:xfrm>
          <a:prstGeom prst="rect">
            <a:avLst/>
          </a:prstGeom>
        </p:spPr>
      </p:pic>
    </p:spTree>
    <p:extLst>
      <p:ext uri="{BB962C8B-B14F-4D97-AF65-F5344CB8AC3E}">
        <p14:creationId xmlns:p14="http://schemas.microsoft.com/office/powerpoint/2010/main" val="1273094396"/>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1325563"/>
          </a:xfrm>
        </p:spPr>
        <p:txBody>
          <a:bodyPr/>
          <a:lstStyle/>
          <a:p>
            <a:r>
              <a:rPr lang="en-US" dirty="0"/>
              <a:t>Text</a:t>
            </a:r>
          </a:p>
        </p:txBody>
      </p:sp>
      <p:sp>
        <p:nvSpPr>
          <p:cNvPr id="3" name="Content Placeholder 2">
            <a:extLst>
              <a:ext uri="{FF2B5EF4-FFF2-40B4-BE49-F238E27FC236}">
                <a16:creationId xmlns:a16="http://schemas.microsoft.com/office/drawing/2014/main" id="{F2D3DA85-CB02-16CD-3707-A2E2D3C75342}"/>
              </a:ext>
            </a:extLst>
          </p:cNvPr>
          <p:cNvSpPr>
            <a:spLocks noGrp="1"/>
          </p:cNvSpPr>
          <p:nvPr>
            <p:ph sz="half" idx="1"/>
          </p:nvPr>
        </p:nvSpPr>
        <p:spPr>
          <a:xfrm>
            <a:off x="805181" y="1915318"/>
            <a:ext cx="875718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Virginia Cooperative Extension Logo">
            <a:extLst>
              <a:ext uri="{FF2B5EF4-FFF2-40B4-BE49-F238E27FC236}">
                <a16:creationId xmlns:a16="http://schemas.microsoft.com/office/drawing/2014/main" id="{ADEE3C49-D8B4-D037-C585-D411EADCFBBF}"/>
              </a:ext>
            </a:extLst>
          </p:cNvPr>
          <p:cNvPicPr>
            <a:picLocks noChangeAspect="1"/>
          </p:cNvPicPr>
          <p:nvPr userDrawn="1"/>
        </p:nvPicPr>
        <p:blipFill>
          <a:blip r:embed="rId2"/>
          <a:srcRect/>
          <a:stretch/>
        </p:blipFill>
        <p:spPr>
          <a:xfrm>
            <a:off x="9562368" y="0"/>
            <a:ext cx="2629632" cy="1490125"/>
          </a:xfrm>
          <a:prstGeom prst="rect">
            <a:avLst/>
          </a:prstGeom>
        </p:spPr>
      </p:pic>
    </p:spTree>
    <p:extLst>
      <p:ext uri="{BB962C8B-B14F-4D97-AF65-F5344CB8AC3E}">
        <p14:creationId xmlns:p14="http://schemas.microsoft.com/office/powerpoint/2010/main" val="36535805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with Text and Large Photo">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9B3ECD6-D726-60A7-FDF2-A76D41F558F8}"/>
              </a:ext>
            </a:extLst>
          </p:cNvPr>
          <p:cNvSpPr>
            <a:spLocks noGrp="1"/>
          </p:cNvSpPr>
          <p:nvPr>
            <p:ph type="pic" sz="quarter" idx="11"/>
          </p:nvPr>
        </p:nvSpPr>
        <p:spPr>
          <a:xfrm>
            <a:off x="6096000" y="0"/>
            <a:ext cx="6096000" cy="6858000"/>
          </a:xfrm>
        </p:spPr>
        <p:txBody>
          <a:bodyPr/>
          <a:lstStyle/>
          <a:p>
            <a:endParaRPr lang="en-US" dirty="0"/>
          </a:p>
        </p:txBody>
      </p:sp>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1" y="365125"/>
            <a:ext cx="5045764" cy="1325563"/>
          </a:xfrm>
        </p:spPr>
        <p:txBody>
          <a:bodyPr/>
          <a:lstStyle/>
          <a:p>
            <a:r>
              <a:rPr lang="en-US" dirty="0"/>
              <a:t>Text</a:t>
            </a:r>
          </a:p>
        </p:txBody>
      </p:sp>
      <p:sp>
        <p:nvSpPr>
          <p:cNvPr id="3" name="Content Placeholder 2">
            <a:extLst>
              <a:ext uri="{FF2B5EF4-FFF2-40B4-BE49-F238E27FC236}">
                <a16:creationId xmlns:a16="http://schemas.microsoft.com/office/drawing/2014/main" id="{F2D3DA85-CB02-16CD-3707-A2E2D3C75342}"/>
              </a:ext>
            </a:extLst>
          </p:cNvPr>
          <p:cNvSpPr>
            <a:spLocks noGrp="1"/>
          </p:cNvSpPr>
          <p:nvPr>
            <p:ph sz="half" idx="1"/>
          </p:nvPr>
        </p:nvSpPr>
        <p:spPr>
          <a:xfrm>
            <a:off x="805181" y="1915318"/>
            <a:ext cx="506486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85728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with 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1325563"/>
          </a:xfrm>
        </p:spPr>
        <p:txBody>
          <a:bodyPr/>
          <a:lstStyle/>
          <a:p>
            <a:r>
              <a:rPr lang="en-US" dirty="0"/>
              <a:t>Two Column text</a:t>
            </a:r>
          </a:p>
        </p:txBody>
      </p:sp>
      <p:sp>
        <p:nvSpPr>
          <p:cNvPr id="3" name="Content Placeholder 2">
            <a:extLst>
              <a:ext uri="{FF2B5EF4-FFF2-40B4-BE49-F238E27FC236}">
                <a16:creationId xmlns:a16="http://schemas.microsoft.com/office/drawing/2014/main" id="{F2D3DA85-CB02-16CD-3707-A2E2D3C75342}"/>
              </a:ext>
            </a:extLst>
          </p:cNvPr>
          <p:cNvSpPr>
            <a:spLocks noGrp="1"/>
          </p:cNvSpPr>
          <p:nvPr>
            <p:ph sz="half" idx="1"/>
          </p:nvPr>
        </p:nvSpPr>
        <p:spPr>
          <a:xfrm>
            <a:off x="805181" y="1915318"/>
            <a:ext cx="50672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01A541-732F-F4AB-A3DF-552457D36DBC}"/>
              </a:ext>
            </a:extLst>
          </p:cNvPr>
          <p:cNvSpPr>
            <a:spLocks noGrp="1"/>
          </p:cNvSpPr>
          <p:nvPr>
            <p:ph sz="half" idx="2"/>
          </p:nvPr>
        </p:nvSpPr>
        <p:spPr>
          <a:xfrm>
            <a:off x="6266180" y="1912301"/>
            <a:ext cx="50672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Virginia Cooperative Extension Logo">
            <a:extLst>
              <a:ext uri="{FF2B5EF4-FFF2-40B4-BE49-F238E27FC236}">
                <a16:creationId xmlns:a16="http://schemas.microsoft.com/office/drawing/2014/main" id="{7BF5523E-5DC4-1515-3BF9-9741EA9429B6}"/>
              </a:ext>
            </a:extLst>
          </p:cNvPr>
          <p:cNvPicPr>
            <a:picLocks noChangeAspect="1"/>
          </p:cNvPicPr>
          <p:nvPr userDrawn="1"/>
        </p:nvPicPr>
        <p:blipFill>
          <a:blip r:embed="rId2"/>
          <a:srcRect/>
          <a:stretch/>
        </p:blipFill>
        <p:spPr>
          <a:xfrm>
            <a:off x="9562368" y="0"/>
            <a:ext cx="2629632" cy="1490125"/>
          </a:xfrm>
          <a:prstGeom prst="rect">
            <a:avLst/>
          </a:prstGeom>
        </p:spPr>
      </p:pic>
    </p:spTree>
    <p:extLst>
      <p:ext uri="{BB962C8B-B14F-4D97-AF65-F5344CB8AC3E}">
        <p14:creationId xmlns:p14="http://schemas.microsoft.com/office/powerpoint/2010/main" val="22834112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with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1325563"/>
          </a:xfrm>
        </p:spPr>
        <p:txBody>
          <a:bodyPr/>
          <a:lstStyle/>
          <a:p>
            <a:r>
              <a:rPr lang="en-US" dirty="0"/>
              <a:t>Text With Photo</a:t>
            </a:r>
          </a:p>
        </p:txBody>
      </p:sp>
      <p:sp>
        <p:nvSpPr>
          <p:cNvPr id="3" name="Content Placeholder 2">
            <a:extLst>
              <a:ext uri="{FF2B5EF4-FFF2-40B4-BE49-F238E27FC236}">
                <a16:creationId xmlns:a16="http://schemas.microsoft.com/office/drawing/2014/main" id="{F2D3DA85-CB02-16CD-3707-A2E2D3C75342}"/>
              </a:ext>
            </a:extLst>
          </p:cNvPr>
          <p:cNvSpPr>
            <a:spLocks noGrp="1"/>
          </p:cNvSpPr>
          <p:nvPr>
            <p:ph sz="half" idx="1"/>
          </p:nvPr>
        </p:nvSpPr>
        <p:spPr>
          <a:xfrm>
            <a:off x="805181" y="1915318"/>
            <a:ext cx="50672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01A541-732F-F4AB-A3DF-552457D36DBC}"/>
              </a:ext>
            </a:extLst>
          </p:cNvPr>
          <p:cNvSpPr>
            <a:spLocks noGrp="1"/>
          </p:cNvSpPr>
          <p:nvPr>
            <p:ph sz="half" idx="2" hasCustomPrompt="1"/>
          </p:nvPr>
        </p:nvSpPr>
        <p:spPr>
          <a:xfrm>
            <a:off x="6266180" y="1912301"/>
            <a:ext cx="5067299" cy="4351338"/>
          </a:xfrm>
        </p:spPr>
        <p:txBody>
          <a:bodyPr/>
          <a:lstStyle/>
          <a:p>
            <a:pPr lvl="0"/>
            <a:r>
              <a:rPr lang="en-US" dirty="0"/>
              <a:t>Add Photo Here</a:t>
            </a:r>
          </a:p>
        </p:txBody>
      </p:sp>
      <p:pic>
        <p:nvPicPr>
          <p:cNvPr id="6" name="Picture 5" descr="Virginia Cooperative Extension Logo">
            <a:extLst>
              <a:ext uri="{FF2B5EF4-FFF2-40B4-BE49-F238E27FC236}">
                <a16:creationId xmlns:a16="http://schemas.microsoft.com/office/drawing/2014/main" id="{6152683A-299A-9528-3F67-447290F74369}"/>
              </a:ext>
            </a:extLst>
          </p:cNvPr>
          <p:cNvPicPr>
            <a:picLocks noChangeAspect="1"/>
          </p:cNvPicPr>
          <p:nvPr userDrawn="1"/>
        </p:nvPicPr>
        <p:blipFill>
          <a:blip r:embed="rId2"/>
          <a:srcRect/>
          <a:stretch/>
        </p:blipFill>
        <p:spPr>
          <a:xfrm>
            <a:off x="9562368" y="0"/>
            <a:ext cx="2629632" cy="1490125"/>
          </a:xfrm>
          <a:prstGeom prst="rect">
            <a:avLst/>
          </a:prstGeom>
        </p:spPr>
      </p:pic>
    </p:spTree>
    <p:extLst>
      <p:ext uri="{BB962C8B-B14F-4D97-AF65-F5344CB8AC3E}">
        <p14:creationId xmlns:p14="http://schemas.microsoft.com/office/powerpoint/2010/main" val="2236350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Agenda 3">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F82C3B6-7CE5-C496-4A5E-0F76C75693B3}"/>
              </a:ext>
              <a:ext uri="{C183D7F6-B498-43B3-948B-1728B52AA6E4}">
                <adec:decorative xmlns:adec="http://schemas.microsoft.com/office/drawing/2017/decorative" val="1"/>
              </a:ext>
            </a:extLst>
          </p:cNvPr>
          <p:cNvSpPr/>
          <p:nvPr userDrawn="1"/>
        </p:nvSpPr>
        <p:spPr>
          <a:xfrm>
            <a:off x="3454386" y="5270390"/>
            <a:ext cx="7705450" cy="5724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370F655F-CF18-22E7-07DE-ABDACE9E674F}"/>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rot="16200000">
            <a:off x="2887980" y="5271377"/>
            <a:ext cx="571486" cy="571486"/>
          </a:xfrm>
          <a:prstGeom prst="rect">
            <a:avLst/>
          </a:prstGeom>
        </p:spPr>
      </p:pic>
      <p:sp>
        <p:nvSpPr>
          <p:cNvPr id="29" name="Rectangle 28">
            <a:extLst>
              <a:ext uri="{FF2B5EF4-FFF2-40B4-BE49-F238E27FC236}">
                <a16:creationId xmlns:a16="http://schemas.microsoft.com/office/drawing/2014/main" id="{024D9BD9-8524-2E15-40FA-9381CB1AD476}"/>
              </a:ext>
              <a:ext uri="{C183D7F6-B498-43B3-948B-1728B52AA6E4}">
                <adec:decorative xmlns:adec="http://schemas.microsoft.com/office/drawing/2017/decorative" val="1"/>
              </a:ext>
            </a:extLst>
          </p:cNvPr>
          <p:cNvSpPr/>
          <p:nvPr userDrawn="1"/>
        </p:nvSpPr>
        <p:spPr>
          <a:xfrm>
            <a:off x="3454386" y="4513267"/>
            <a:ext cx="7705450" cy="5724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311543FC-69DE-974B-FEB0-5B59E21355FE}"/>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rot="16200000">
            <a:off x="2887980" y="4514254"/>
            <a:ext cx="571486" cy="571486"/>
          </a:xfrm>
          <a:prstGeom prst="rect">
            <a:avLst/>
          </a:prstGeom>
        </p:spPr>
      </p:pic>
      <p:sp>
        <p:nvSpPr>
          <p:cNvPr id="28" name="Rectangle 27">
            <a:extLst>
              <a:ext uri="{FF2B5EF4-FFF2-40B4-BE49-F238E27FC236}">
                <a16:creationId xmlns:a16="http://schemas.microsoft.com/office/drawing/2014/main" id="{1886ECE5-1591-8153-E4AF-315975435601}"/>
              </a:ext>
              <a:ext uri="{C183D7F6-B498-43B3-948B-1728B52AA6E4}">
                <adec:decorative xmlns:adec="http://schemas.microsoft.com/office/drawing/2017/decorative" val="1"/>
              </a:ext>
            </a:extLst>
          </p:cNvPr>
          <p:cNvSpPr/>
          <p:nvPr userDrawn="1"/>
        </p:nvSpPr>
        <p:spPr>
          <a:xfrm>
            <a:off x="3454386" y="3754567"/>
            <a:ext cx="7705450" cy="5724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3CBDB55C-D04E-F559-4F3C-FAF7CA6BF4AB}"/>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rot="16200000">
            <a:off x="2887980" y="3755554"/>
            <a:ext cx="571486" cy="571486"/>
          </a:xfrm>
          <a:prstGeom prst="rect">
            <a:avLst/>
          </a:prstGeom>
        </p:spPr>
      </p:pic>
      <p:sp>
        <p:nvSpPr>
          <p:cNvPr id="27" name="Rectangle 26">
            <a:extLst>
              <a:ext uri="{FF2B5EF4-FFF2-40B4-BE49-F238E27FC236}">
                <a16:creationId xmlns:a16="http://schemas.microsoft.com/office/drawing/2014/main" id="{654F28B0-5126-CFC6-953C-0E30C7961358}"/>
              </a:ext>
              <a:ext uri="{C183D7F6-B498-43B3-948B-1728B52AA6E4}">
                <adec:decorative xmlns:adec="http://schemas.microsoft.com/office/drawing/2017/decorative" val="1"/>
              </a:ext>
            </a:extLst>
          </p:cNvPr>
          <p:cNvSpPr/>
          <p:nvPr userDrawn="1"/>
        </p:nvSpPr>
        <p:spPr>
          <a:xfrm>
            <a:off x="3454386" y="3001154"/>
            <a:ext cx="7705450" cy="5724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F5468E1B-05A5-304C-28E7-C1699245EF52}"/>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rot="16200000">
            <a:off x="2887980" y="3002141"/>
            <a:ext cx="571486" cy="571486"/>
          </a:xfrm>
          <a:prstGeom prst="rect">
            <a:avLst/>
          </a:prstGeom>
        </p:spPr>
      </p:pic>
      <p:sp>
        <p:nvSpPr>
          <p:cNvPr id="26" name="Rectangle 25">
            <a:extLst>
              <a:ext uri="{FF2B5EF4-FFF2-40B4-BE49-F238E27FC236}">
                <a16:creationId xmlns:a16="http://schemas.microsoft.com/office/drawing/2014/main" id="{7CDB47A6-42BB-821A-21B8-0F3AB6881296}"/>
              </a:ext>
              <a:ext uri="{C183D7F6-B498-43B3-948B-1728B52AA6E4}">
                <adec:decorative xmlns:adec="http://schemas.microsoft.com/office/drawing/2017/decorative" val="1"/>
              </a:ext>
            </a:extLst>
          </p:cNvPr>
          <p:cNvSpPr/>
          <p:nvPr userDrawn="1"/>
        </p:nvSpPr>
        <p:spPr>
          <a:xfrm>
            <a:off x="3454386" y="2241966"/>
            <a:ext cx="7705450" cy="5724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3E26E84F-1476-6F3D-DCD1-3CA2B9106CF2}"/>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rot="16200000">
            <a:off x="2887980" y="2242953"/>
            <a:ext cx="571486" cy="571486"/>
          </a:xfrm>
          <a:prstGeom prst="rect">
            <a:avLst/>
          </a:prstGeom>
        </p:spPr>
      </p:pic>
      <p:sp>
        <p:nvSpPr>
          <p:cNvPr id="25" name="Rectangle 24">
            <a:extLst>
              <a:ext uri="{FF2B5EF4-FFF2-40B4-BE49-F238E27FC236}">
                <a16:creationId xmlns:a16="http://schemas.microsoft.com/office/drawing/2014/main" id="{E7DD1816-ABB6-0EE0-D3ED-3940E10D0E3B}"/>
              </a:ext>
              <a:ext uri="{C183D7F6-B498-43B3-948B-1728B52AA6E4}">
                <adec:decorative xmlns:adec="http://schemas.microsoft.com/office/drawing/2017/decorative" val="1"/>
              </a:ext>
            </a:extLst>
          </p:cNvPr>
          <p:cNvSpPr/>
          <p:nvPr userDrawn="1"/>
        </p:nvSpPr>
        <p:spPr>
          <a:xfrm>
            <a:off x="3454386" y="1490126"/>
            <a:ext cx="7705450" cy="5724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1909246F-8C41-AD26-C233-9608A4EF6B87}"/>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rot="16200000">
            <a:off x="2887980" y="1491113"/>
            <a:ext cx="571486" cy="571486"/>
          </a:xfrm>
          <a:prstGeom prst="rect">
            <a:avLst/>
          </a:prstGeom>
        </p:spPr>
      </p:pic>
      <p:sp>
        <p:nvSpPr>
          <p:cNvPr id="24" name="Content Placeholder 2">
            <a:extLst>
              <a:ext uri="{FF2B5EF4-FFF2-40B4-BE49-F238E27FC236}">
                <a16:creationId xmlns:a16="http://schemas.microsoft.com/office/drawing/2014/main" id="{B253D9BB-F83B-5230-06E4-0B307B4F7DD2}"/>
              </a:ext>
            </a:extLst>
          </p:cNvPr>
          <p:cNvSpPr>
            <a:spLocks noGrp="1"/>
          </p:cNvSpPr>
          <p:nvPr>
            <p:ph idx="20" hasCustomPrompt="1"/>
          </p:nvPr>
        </p:nvSpPr>
        <p:spPr>
          <a:xfrm>
            <a:off x="3573780" y="5256800"/>
            <a:ext cx="7213166" cy="571483"/>
          </a:xfrm>
        </p:spPr>
        <p:txBody>
          <a:bodyPr anchor="ctr">
            <a:normAutofit/>
          </a:bodyPr>
          <a:lstStyle>
            <a:lvl1pPr marL="0" indent="0">
              <a:buNone/>
              <a:defRPr sz="2400">
                <a:solidFill>
                  <a:schemeClr val="bg1"/>
                </a:solidFill>
              </a:defRPr>
            </a:lvl1pPr>
          </a:lstStyle>
          <a:p>
            <a:pPr lvl="0"/>
            <a:r>
              <a:rPr lang="en-US" dirty="0"/>
              <a:t>Agenda Item 6</a:t>
            </a:r>
          </a:p>
        </p:txBody>
      </p:sp>
      <p:sp>
        <p:nvSpPr>
          <p:cNvPr id="23" name="Content Placeholder 2">
            <a:extLst>
              <a:ext uri="{FF2B5EF4-FFF2-40B4-BE49-F238E27FC236}">
                <a16:creationId xmlns:a16="http://schemas.microsoft.com/office/drawing/2014/main" id="{EE5F1CD3-B12E-9E19-14B9-366C266E1F1A}"/>
              </a:ext>
            </a:extLst>
          </p:cNvPr>
          <p:cNvSpPr>
            <a:spLocks noGrp="1"/>
          </p:cNvSpPr>
          <p:nvPr>
            <p:ph idx="19" hasCustomPrompt="1"/>
          </p:nvPr>
        </p:nvSpPr>
        <p:spPr>
          <a:xfrm>
            <a:off x="2552700" y="5269981"/>
            <a:ext cx="689264" cy="571483"/>
          </a:xfrm>
        </p:spPr>
        <p:txBody>
          <a:bodyPr>
            <a:noAutofit/>
          </a:bodyPr>
          <a:lstStyle>
            <a:lvl1pPr marL="0" indent="0">
              <a:buNone/>
              <a:defRPr sz="3600" b="1" i="0">
                <a:latin typeface="Epilogue" pitchFamily="2" charset="77"/>
              </a:defRPr>
            </a:lvl1pPr>
          </a:lstStyle>
          <a:p>
            <a:pPr lvl="0"/>
            <a:r>
              <a:rPr lang="en-US" dirty="0"/>
              <a:t>6</a:t>
            </a:r>
          </a:p>
        </p:txBody>
      </p:sp>
      <p:sp>
        <p:nvSpPr>
          <p:cNvPr id="18" name="Content Placeholder 2">
            <a:extLst>
              <a:ext uri="{FF2B5EF4-FFF2-40B4-BE49-F238E27FC236}">
                <a16:creationId xmlns:a16="http://schemas.microsoft.com/office/drawing/2014/main" id="{09FAE662-9236-BB12-3ED7-CA573736E58B}"/>
              </a:ext>
            </a:extLst>
          </p:cNvPr>
          <p:cNvSpPr>
            <a:spLocks noGrp="1"/>
          </p:cNvSpPr>
          <p:nvPr>
            <p:ph idx="14" hasCustomPrompt="1"/>
          </p:nvPr>
        </p:nvSpPr>
        <p:spPr>
          <a:xfrm>
            <a:off x="3573780" y="4525280"/>
            <a:ext cx="7213166" cy="571483"/>
          </a:xfrm>
        </p:spPr>
        <p:txBody>
          <a:bodyPr anchor="ctr">
            <a:normAutofit/>
          </a:bodyPr>
          <a:lstStyle>
            <a:lvl1pPr marL="0" indent="0">
              <a:buNone/>
              <a:defRPr sz="2400">
                <a:solidFill>
                  <a:schemeClr val="bg1"/>
                </a:solidFill>
              </a:defRPr>
            </a:lvl1pPr>
          </a:lstStyle>
          <a:p>
            <a:pPr lvl="0"/>
            <a:r>
              <a:rPr lang="en-US" dirty="0"/>
              <a:t>Agenda Item 5</a:t>
            </a:r>
          </a:p>
        </p:txBody>
      </p:sp>
      <p:sp>
        <p:nvSpPr>
          <p:cNvPr id="22" name="Content Placeholder 2">
            <a:extLst>
              <a:ext uri="{FF2B5EF4-FFF2-40B4-BE49-F238E27FC236}">
                <a16:creationId xmlns:a16="http://schemas.microsoft.com/office/drawing/2014/main" id="{697AB6C6-799F-B74F-9ECD-874EEA3F88CB}"/>
              </a:ext>
            </a:extLst>
          </p:cNvPr>
          <p:cNvSpPr>
            <a:spLocks noGrp="1"/>
          </p:cNvSpPr>
          <p:nvPr>
            <p:ph idx="18" hasCustomPrompt="1"/>
          </p:nvPr>
        </p:nvSpPr>
        <p:spPr>
          <a:xfrm>
            <a:off x="2552700" y="4507981"/>
            <a:ext cx="689264" cy="571483"/>
          </a:xfrm>
        </p:spPr>
        <p:txBody>
          <a:bodyPr>
            <a:noAutofit/>
          </a:bodyPr>
          <a:lstStyle>
            <a:lvl1pPr marL="0" indent="0">
              <a:buNone/>
              <a:defRPr sz="3600" b="1" i="0">
                <a:latin typeface="Epilogue" pitchFamily="2" charset="77"/>
              </a:defRPr>
            </a:lvl1pPr>
          </a:lstStyle>
          <a:p>
            <a:pPr lvl="0"/>
            <a:r>
              <a:rPr lang="en-US" dirty="0"/>
              <a:t>5</a:t>
            </a:r>
          </a:p>
        </p:txBody>
      </p:sp>
      <p:sp>
        <p:nvSpPr>
          <p:cNvPr id="17" name="Content Placeholder 2">
            <a:extLst>
              <a:ext uri="{FF2B5EF4-FFF2-40B4-BE49-F238E27FC236}">
                <a16:creationId xmlns:a16="http://schemas.microsoft.com/office/drawing/2014/main" id="{91C8CA40-C206-CDCA-1B46-04FB51450842}"/>
              </a:ext>
            </a:extLst>
          </p:cNvPr>
          <p:cNvSpPr>
            <a:spLocks noGrp="1"/>
          </p:cNvSpPr>
          <p:nvPr>
            <p:ph idx="13" hasCustomPrompt="1"/>
          </p:nvPr>
        </p:nvSpPr>
        <p:spPr>
          <a:xfrm>
            <a:off x="3573780" y="3769314"/>
            <a:ext cx="7213166" cy="571483"/>
          </a:xfrm>
        </p:spPr>
        <p:txBody>
          <a:bodyPr anchor="ctr">
            <a:normAutofit/>
          </a:bodyPr>
          <a:lstStyle>
            <a:lvl1pPr marL="0" indent="0">
              <a:buNone/>
              <a:defRPr sz="2400">
                <a:solidFill>
                  <a:schemeClr val="bg1"/>
                </a:solidFill>
              </a:defRPr>
            </a:lvl1pPr>
          </a:lstStyle>
          <a:p>
            <a:pPr lvl="0"/>
            <a:r>
              <a:rPr lang="en-US" dirty="0"/>
              <a:t>Agenda Item 4</a:t>
            </a:r>
          </a:p>
        </p:txBody>
      </p:sp>
      <p:sp>
        <p:nvSpPr>
          <p:cNvPr id="21" name="Content Placeholder 2">
            <a:extLst>
              <a:ext uri="{FF2B5EF4-FFF2-40B4-BE49-F238E27FC236}">
                <a16:creationId xmlns:a16="http://schemas.microsoft.com/office/drawing/2014/main" id="{495F4852-9BA2-EFF0-B7E9-A8B72769F90A}"/>
              </a:ext>
            </a:extLst>
          </p:cNvPr>
          <p:cNvSpPr>
            <a:spLocks noGrp="1"/>
          </p:cNvSpPr>
          <p:nvPr>
            <p:ph idx="17" hasCustomPrompt="1"/>
          </p:nvPr>
        </p:nvSpPr>
        <p:spPr>
          <a:xfrm>
            <a:off x="2552700" y="3756141"/>
            <a:ext cx="689264" cy="571483"/>
          </a:xfrm>
        </p:spPr>
        <p:txBody>
          <a:bodyPr>
            <a:noAutofit/>
          </a:bodyPr>
          <a:lstStyle>
            <a:lvl1pPr marL="0" indent="0">
              <a:buNone/>
              <a:defRPr sz="3600" b="1" i="0">
                <a:latin typeface="Epilogue" pitchFamily="2" charset="77"/>
              </a:defRPr>
            </a:lvl1pPr>
          </a:lstStyle>
          <a:p>
            <a:pPr lvl="0"/>
            <a:r>
              <a:rPr lang="en-US" dirty="0"/>
              <a:t>4</a:t>
            </a:r>
          </a:p>
        </p:txBody>
      </p:sp>
      <p:sp>
        <p:nvSpPr>
          <p:cNvPr id="16" name="Content Placeholder 2">
            <a:extLst>
              <a:ext uri="{FF2B5EF4-FFF2-40B4-BE49-F238E27FC236}">
                <a16:creationId xmlns:a16="http://schemas.microsoft.com/office/drawing/2014/main" id="{FABEAB1A-0CF6-DB0D-4C57-B85D2BE48304}"/>
              </a:ext>
            </a:extLst>
          </p:cNvPr>
          <p:cNvSpPr>
            <a:spLocks noGrp="1"/>
          </p:cNvSpPr>
          <p:nvPr>
            <p:ph idx="12" hasCustomPrompt="1"/>
          </p:nvPr>
        </p:nvSpPr>
        <p:spPr>
          <a:xfrm>
            <a:off x="3573780" y="3013348"/>
            <a:ext cx="7213166" cy="571483"/>
          </a:xfrm>
        </p:spPr>
        <p:txBody>
          <a:bodyPr anchor="ctr">
            <a:normAutofit/>
          </a:bodyPr>
          <a:lstStyle>
            <a:lvl1pPr marL="0" indent="0">
              <a:buNone/>
              <a:defRPr sz="2400">
                <a:solidFill>
                  <a:schemeClr val="bg1"/>
                </a:solidFill>
              </a:defRPr>
            </a:lvl1pPr>
          </a:lstStyle>
          <a:p>
            <a:pPr lvl="0"/>
            <a:r>
              <a:rPr lang="en-US" dirty="0"/>
              <a:t>Agenda Item 3</a:t>
            </a:r>
          </a:p>
        </p:txBody>
      </p:sp>
      <p:sp>
        <p:nvSpPr>
          <p:cNvPr id="20" name="Content Placeholder 2">
            <a:extLst>
              <a:ext uri="{FF2B5EF4-FFF2-40B4-BE49-F238E27FC236}">
                <a16:creationId xmlns:a16="http://schemas.microsoft.com/office/drawing/2014/main" id="{E83890D7-B54B-AD99-248E-5DCA4DC7407B}"/>
              </a:ext>
            </a:extLst>
          </p:cNvPr>
          <p:cNvSpPr>
            <a:spLocks noGrp="1"/>
          </p:cNvSpPr>
          <p:nvPr>
            <p:ph idx="16" hasCustomPrompt="1"/>
          </p:nvPr>
        </p:nvSpPr>
        <p:spPr>
          <a:xfrm>
            <a:off x="2552700" y="2994141"/>
            <a:ext cx="689264" cy="571483"/>
          </a:xfrm>
        </p:spPr>
        <p:txBody>
          <a:bodyPr>
            <a:noAutofit/>
          </a:bodyPr>
          <a:lstStyle>
            <a:lvl1pPr marL="0" indent="0">
              <a:buNone/>
              <a:defRPr sz="3600" b="1" i="0">
                <a:latin typeface="Epilogue" pitchFamily="2" charset="77"/>
              </a:defRPr>
            </a:lvl1pPr>
          </a:lstStyle>
          <a:p>
            <a:pPr lvl="0"/>
            <a:r>
              <a:rPr lang="en-US" dirty="0"/>
              <a:t>3</a:t>
            </a:r>
          </a:p>
        </p:txBody>
      </p:sp>
      <p:sp>
        <p:nvSpPr>
          <p:cNvPr id="15" name="Content Placeholder 2">
            <a:extLst>
              <a:ext uri="{FF2B5EF4-FFF2-40B4-BE49-F238E27FC236}">
                <a16:creationId xmlns:a16="http://schemas.microsoft.com/office/drawing/2014/main" id="{8BD388F6-FFCF-0443-BBEB-EA869AC26E73}"/>
              </a:ext>
            </a:extLst>
          </p:cNvPr>
          <p:cNvSpPr>
            <a:spLocks noGrp="1"/>
          </p:cNvSpPr>
          <p:nvPr>
            <p:ph idx="11" hasCustomPrompt="1"/>
          </p:nvPr>
        </p:nvSpPr>
        <p:spPr>
          <a:xfrm>
            <a:off x="3573780" y="2257382"/>
            <a:ext cx="7213166" cy="571483"/>
          </a:xfrm>
        </p:spPr>
        <p:txBody>
          <a:bodyPr anchor="ctr">
            <a:normAutofit/>
          </a:bodyPr>
          <a:lstStyle>
            <a:lvl1pPr marL="0" indent="0">
              <a:buNone/>
              <a:defRPr sz="2400">
                <a:solidFill>
                  <a:schemeClr val="bg1"/>
                </a:solidFill>
              </a:defRPr>
            </a:lvl1pPr>
          </a:lstStyle>
          <a:p>
            <a:pPr lvl="0"/>
            <a:r>
              <a:rPr lang="en-US" dirty="0"/>
              <a:t>Agenda Item 2</a:t>
            </a:r>
          </a:p>
        </p:txBody>
      </p:sp>
      <p:sp>
        <p:nvSpPr>
          <p:cNvPr id="19" name="Content Placeholder 2">
            <a:extLst>
              <a:ext uri="{FF2B5EF4-FFF2-40B4-BE49-F238E27FC236}">
                <a16:creationId xmlns:a16="http://schemas.microsoft.com/office/drawing/2014/main" id="{2DEC9C21-F4AF-F6CE-FE83-F0621F5F671A}"/>
              </a:ext>
            </a:extLst>
          </p:cNvPr>
          <p:cNvSpPr>
            <a:spLocks noGrp="1"/>
          </p:cNvSpPr>
          <p:nvPr>
            <p:ph idx="15" hasCustomPrompt="1"/>
          </p:nvPr>
        </p:nvSpPr>
        <p:spPr>
          <a:xfrm>
            <a:off x="2557780" y="2242956"/>
            <a:ext cx="689264" cy="571483"/>
          </a:xfrm>
        </p:spPr>
        <p:txBody>
          <a:bodyPr>
            <a:noAutofit/>
          </a:bodyPr>
          <a:lstStyle>
            <a:lvl1pPr marL="0" indent="0">
              <a:buNone/>
              <a:defRPr sz="3600" b="1" i="0">
                <a:latin typeface="Epilogue" pitchFamily="2" charset="77"/>
              </a:defRPr>
            </a:lvl1pPr>
          </a:lstStyle>
          <a:p>
            <a:pPr lvl="0"/>
            <a:r>
              <a:rPr lang="en-US" dirty="0"/>
              <a:t>2</a:t>
            </a:r>
          </a:p>
        </p:txBody>
      </p:sp>
      <p:sp>
        <p:nvSpPr>
          <p:cNvPr id="14" name="Content Placeholder 2">
            <a:extLst>
              <a:ext uri="{FF2B5EF4-FFF2-40B4-BE49-F238E27FC236}">
                <a16:creationId xmlns:a16="http://schemas.microsoft.com/office/drawing/2014/main" id="{1C94EACC-BDDC-9EBE-5B0E-0E82AC734CC3}"/>
              </a:ext>
            </a:extLst>
          </p:cNvPr>
          <p:cNvSpPr>
            <a:spLocks noGrp="1"/>
          </p:cNvSpPr>
          <p:nvPr>
            <p:ph idx="10" hasCustomPrompt="1"/>
          </p:nvPr>
        </p:nvSpPr>
        <p:spPr>
          <a:xfrm>
            <a:off x="3573780" y="1501416"/>
            <a:ext cx="7213166" cy="571483"/>
          </a:xfrm>
        </p:spPr>
        <p:txBody>
          <a:bodyPr anchor="ctr">
            <a:normAutofit/>
          </a:bodyPr>
          <a:lstStyle>
            <a:lvl1pPr marL="0" indent="0">
              <a:buNone/>
              <a:defRPr sz="2400">
                <a:solidFill>
                  <a:schemeClr val="bg1"/>
                </a:solidFill>
              </a:defRPr>
            </a:lvl1pPr>
          </a:lstStyle>
          <a:p>
            <a:pPr lvl="0"/>
            <a:r>
              <a:rPr lang="en-US" dirty="0"/>
              <a:t>Agenda Item 1</a:t>
            </a:r>
          </a:p>
        </p:txBody>
      </p:sp>
      <p:sp>
        <p:nvSpPr>
          <p:cNvPr id="3" name="Content Placeholder 2">
            <a:extLst>
              <a:ext uri="{FF2B5EF4-FFF2-40B4-BE49-F238E27FC236}">
                <a16:creationId xmlns:a16="http://schemas.microsoft.com/office/drawing/2014/main" id="{4EE1FADE-2640-547C-30C0-5600B5C2BE48}"/>
              </a:ext>
            </a:extLst>
          </p:cNvPr>
          <p:cNvSpPr>
            <a:spLocks noGrp="1"/>
          </p:cNvSpPr>
          <p:nvPr>
            <p:ph idx="1" hasCustomPrompt="1"/>
          </p:nvPr>
        </p:nvSpPr>
        <p:spPr>
          <a:xfrm>
            <a:off x="2557780" y="1491116"/>
            <a:ext cx="689264" cy="571483"/>
          </a:xfrm>
        </p:spPr>
        <p:txBody>
          <a:bodyPr>
            <a:noAutofit/>
          </a:bodyPr>
          <a:lstStyle>
            <a:lvl1pPr marL="0" indent="0">
              <a:buNone/>
              <a:defRPr sz="3600" b="1" i="0">
                <a:latin typeface="Epilogue" pitchFamily="2" charset="77"/>
              </a:defRPr>
            </a:lvl1pPr>
          </a:lstStyle>
          <a:p>
            <a:pPr lvl="0"/>
            <a:r>
              <a:rPr lang="en-US" dirty="0"/>
              <a:t>1</a:t>
            </a:r>
          </a:p>
        </p:txBody>
      </p:sp>
      <p:sp>
        <p:nvSpPr>
          <p:cNvPr id="2" name="Title 1">
            <a:extLst>
              <a:ext uri="{FF2B5EF4-FFF2-40B4-BE49-F238E27FC236}">
                <a16:creationId xmlns:a16="http://schemas.microsoft.com/office/drawing/2014/main" id="{F769C43F-3EB0-1CB0-175A-C17708C200DA}"/>
              </a:ext>
            </a:extLst>
          </p:cNvPr>
          <p:cNvSpPr>
            <a:spLocks noGrp="1"/>
          </p:cNvSpPr>
          <p:nvPr>
            <p:ph type="title" hasCustomPrompt="1"/>
          </p:nvPr>
        </p:nvSpPr>
        <p:spPr>
          <a:xfrm rot="16200000">
            <a:off x="-663320" y="3097380"/>
            <a:ext cx="4540073" cy="1325563"/>
          </a:xfrm>
        </p:spPr>
        <p:txBody>
          <a:bodyPr anchor="b">
            <a:noAutofit/>
          </a:bodyPr>
          <a:lstStyle>
            <a:lvl1pPr algn="r">
              <a:defRPr sz="8800" b="1" i="0">
                <a:latin typeface="Epilogue" pitchFamily="2" charset="77"/>
              </a:defRPr>
            </a:lvl1pPr>
          </a:lstStyle>
          <a:p>
            <a:r>
              <a:rPr lang="en-US" dirty="0"/>
              <a:t>Agenda</a:t>
            </a:r>
          </a:p>
        </p:txBody>
      </p:sp>
      <p:pic>
        <p:nvPicPr>
          <p:cNvPr id="31" name="Picture 30" descr="Virginia Cooperative Extension Logo">
            <a:extLst>
              <a:ext uri="{FF2B5EF4-FFF2-40B4-BE49-F238E27FC236}">
                <a16:creationId xmlns:a16="http://schemas.microsoft.com/office/drawing/2014/main" id="{C6E4C59A-3635-4F80-C8C4-4D86F9F0E153}"/>
              </a:ext>
            </a:extLst>
          </p:cNvPr>
          <p:cNvPicPr>
            <a:picLocks noChangeAspect="1"/>
          </p:cNvPicPr>
          <p:nvPr userDrawn="1"/>
        </p:nvPicPr>
        <p:blipFill>
          <a:blip r:embed="rId3"/>
          <a:stretch>
            <a:fillRect/>
          </a:stretch>
        </p:blipFill>
        <p:spPr>
          <a:xfrm>
            <a:off x="9562367" y="0"/>
            <a:ext cx="2629633" cy="1490125"/>
          </a:xfrm>
          <a:prstGeom prst="rect">
            <a:avLst/>
          </a:prstGeom>
        </p:spPr>
      </p:pic>
    </p:spTree>
    <p:extLst>
      <p:ext uri="{BB962C8B-B14F-4D97-AF65-F5344CB8AC3E}">
        <p14:creationId xmlns:p14="http://schemas.microsoft.com/office/powerpoint/2010/main" val="8211639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with Two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1325563"/>
          </a:xfrm>
        </p:spPr>
        <p:txBody>
          <a:bodyPr/>
          <a:lstStyle/>
          <a:p>
            <a:r>
              <a:rPr lang="en-US" dirty="0"/>
              <a:t>Text with photos</a:t>
            </a:r>
          </a:p>
        </p:txBody>
      </p:sp>
      <p:sp>
        <p:nvSpPr>
          <p:cNvPr id="3" name="Content Placeholder 2">
            <a:extLst>
              <a:ext uri="{FF2B5EF4-FFF2-40B4-BE49-F238E27FC236}">
                <a16:creationId xmlns:a16="http://schemas.microsoft.com/office/drawing/2014/main" id="{F2D3DA85-CB02-16CD-3707-A2E2D3C75342}"/>
              </a:ext>
            </a:extLst>
          </p:cNvPr>
          <p:cNvSpPr>
            <a:spLocks noGrp="1"/>
          </p:cNvSpPr>
          <p:nvPr>
            <p:ph sz="half" idx="1"/>
          </p:nvPr>
        </p:nvSpPr>
        <p:spPr>
          <a:xfrm>
            <a:off x="805181" y="1915318"/>
            <a:ext cx="68427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01A541-732F-F4AB-A3DF-552457D36DBC}"/>
              </a:ext>
            </a:extLst>
          </p:cNvPr>
          <p:cNvSpPr>
            <a:spLocks noGrp="1"/>
          </p:cNvSpPr>
          <p:nvPr>
            <p:ph sz="half" idx="2"/>
          </p:nvPr>
        </p:nvSpPr>
        <p:spPr>
          <a:xfrm>
            <a:off x="7945119" y="1912301"/>
            <a:ext cx="3388360" cy="2035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BB531C2D-9F85-744A-542B-808E92F7BE38}"/>
              </a:ext>
            </a:extLst>
          </p:cNvPr>
          <p:cNvSpPr>
            <a:spLocks noGrp="1"/>
          </p:cNvSpPr>
          <p:nvPr>
            <p:ph sz="half" idx="13"/>
          </p:nvPr>
        </p:nvSpPr>
        <p:spPr>
          <a:xfrm>
            <a:off x="7965440" y="4231481"/>
            <a:ext cx="3388360" cy="20351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Virginia Cooperative Extension Logo">
            <a:extLst>
              <a:ext uri="{FF2B5EF4-FFF2-40B4-BE49-F238E27FC236}">
                <a16:creationId xmlns:a16="http://schemas.microsoft.com/office/drawing/2014/main" id="{45FBB12F-9519-920D-B4CB-9D7509407BC5}"/>
              </a:ext>
            </a:extLst>
          </p:cNvPr>
          <p:cNvPicPr>
            <a:picLocks noChangeAspect="1"/>
          </p:cNvPicPr>
          <p:nvPr userDrawn="1"/>
        </p:nvPicPr>
        <p:blipFill>
          <a:blip r:embed="rId2"/>
          <a:srcRect/>
          <a:stretch/>
        </p:blipFill>
        <p:spPr>
          <a:xfrm>
            <a:off x="9562368" y="0"/>
            <a:ext cx="2629632" cy="1490125"/>
          </a:xfrm>
          <a:prstGeom prst="rect">
            <a:avLst/>
          </a:prstGeom>
        </p:spPr>
      </p:pic>
    </p:spTree>
    <p:extLst>
      <p:ext uri="{BB962C8B-B14F-4D97-AF65-F5344CB8AC3E}">
        <p14:creationId xmlns:p14="http://schemas.microsoft.com/office/powerpoint/2010/main" val="32100968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with Three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1325563"/>
          </a:xfrm>
        </p:spPr>
        <p:txBody>
          <a:bodyPr/>
          <a:lstStyle/>
          <a:p>
            <a:r>
              <a:rPr lang="en-US" dirty="0"/>
              <a:t>Text with photos</a:t>
            </a:r>
          </a:p>
        </p:txBody>
      </p:sp>
      <p:sp>
        <p:nvSpPr>
          <p:cNvPr id="3" name="Content Placeholder 2">
            <a:extLst>
              <a:ext uri="{FF2B5EF4-FFF2-40B4-BE49-F238E27FC236}">
                <a16:creationId xmlns:a16="http://schemas.microsoft.com/office/drawing/2014/main" id="{F2D3DA85-CB02-16CD-3707-A2E2D3C75342}"/>
              </a:ext>
            </a:extLst>
          </p:cNvPr>
          <p:cNvSpPr>
            <a:spLocks noGrp="1"/>
          </p:cNvSpPr>
          <p:nvPr>
            <p:ph sz="half" idx="1"/>
          </p:nvPr>
        </p:nvSpPr>
        <p:spPr>
          <a:xfrm>
            <a:off x="805180" y="1915318"/>
            <a:ext cx="10548619" cy="2035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01A541-732F-F4AB-A3DF-552457D36DBC}"/>
              </a:ext>
            </a:extLst>
          </p:cNvPr>
          <p:cNvSpPr>
            <a:spLocks noGrp="1"/>
          </p:cNvSpPr>
          <p:nvPr>
            <p:ph sz="half" idx="2" hasCustomPrompt="1"/>
          </p:nvPr>
        </p:nvSpPr>
        <p:spPr>
          <a:xfrm>
            <a:off x="4385309" y="4236402"/>
            <a:ext cx="3388360" cy="2035175"/>
          </a:xfrm>
        </p:spPr>
        <p:txBody>
          <a:bodyPr/>
          <a:lstStyle/>
          <a:p>
            <a:pPr lvl="0"/>
            <a:r>
              <a:rPr lang="en-US" dirty="0"/>
              <a:t>Add Photo Here</a:t>
            </a:r>
          </a:p>
        </p:txBody>
      </p:sp>
      <p:sp>
        <p:nvSpPr>
          <p:cNvPr id="8" name="Content Placeholder 3">
            <a:extLst>
              <a:ext uri="{FF2B5EF4-FFF2-40B4-BE49-F238E27FC236}">
                <a16:creationId xmlns:a16="http://schemas.microsoft.com/office/drawing/2014/main" id="{BB531C2D-9F85-744A-542B-808E92F7BE38}"/>
              </a:ext>
            </a:extLst>
          </p:cNvPr>
          <p:cNvSpPr>
            <a:spLocks noGrp="1"/>
          </p:cNvSpPr>
          <p:nvPr>
            <p:ph sz="half" idx="13" hasCustomPrompt="1"/>
          </p:nvPr>
        </p:nvSpPr>
        <p:spPr>
          <a:xfrm>
            <a:off x="7965440" y="4231481"/>
            <a:ext cx="3388360" cy="2035175"/>
          </a:xfrm>
        </p:spPr>
        <p:txBody>
          <a:bodyPr/>
          <a:lstStyle/>
          <a:p>
            <a:pPr lvl="0"/>
            <a:r>
              <a:rPr lang="en-US" dirty="0"/>
              <a:t>Add Photo Here</a:t>
            </a:r>
          </a:p>
        </p:txBody>
      </p:sp>
      <p:sp>
        <p:nvSpPr>
          <p:cNvPr id="9" name="Content Placeholder 3">
            <a:extLst>
              <a:ext uri="{FF2B5EF4-FFF2-40B4-BE49-F238E27FC236}">
                <a16:creationId xmlns:a16="http://schemas.microsoft.com/office/drawing/2014/main" id="{8BDB121D-88DB-5F1A-1381-1B4052FD5950}"/>
              </a:ext>
            </a:extLst>
          </p:cNvPr>
          <p:cNvSpPr>
            <a:spLocks noGrp="1"/>
          </p:cNvSpPr>
          <p:nvPr>
            <p:ph sz="half" idx="14" hasCustomPrompt="1"/>
          </p:nvPr>
        </p:nvSpPr>
        <p:spPr>
          <a:xfrm>
            <a:off x="805180" y="4231481"/>
            <a:ext cx="3388360" cy="2035175"/>
          </a:xfrm>
        </p:spPr>
        <p:txBody>
          <a:bodyPr/>
          <a:lstStyle/>
          <a:p>
            <a:pPr lvl="0"/>
            <a:r>
              <a:rPr lang="en-US" dirty="0"/>
              <a:t>Add Photo Here</a:t>
            </a:r>
          </a:p>
        </p:txBody>
      </p:sp>
      <p:pic>
        <p:nvPicPr>
          <p:cNvPr id="10" name="Picture 9" descr="Virginia Cooperative Extension Logo">
            <a:extLst>
              <a:ext uri="{FF2B5EF4-FFF2-40B4-BE49-F238E27FC236}">
                <a16:creationId xmlns:a16="http://schemas.microsoft.com/office/drawing/2014/main" id="{0BFDE617-9C66-2D96-67F7-4E22E57A080B}"/>
              </a:ext>
            </a:extLst>
          </p:cNvPr>
          <p:cNvPicPr>
            <a:picLocks noChangeAspect="1"/>
          </p:cNvPicPr>
          <p:nvPr userDrawn="1"/>
        </p:nvPicPr>
        <p:blipFill>
          <a:blip r:embed="rId2"/>
          <a:srcRect/>
          <a:stretch/>
        </p:blipFill>
        <p:spPr>
          <a:xfrm>
            <a:off x="9562368" y="0"/>
            <a:ext cx="2629632" cy="1490125"/>
          </a:xfrm>
          <a:prstGeom prst="rect">
            <a:avLst/>
          </a:prstGeom>
        </p:spPr>
      </p:pic>
    </p:spTree>
    <p:extLst>
      <p:ext uri="{BB962C8B-B14F-4D97-AF65-F5344CB8AC3E}">
        <p14:creationId xmlns:p14="http://schemas.microsoft.com/office/powerpoint/2010/main" val="20266624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with Text and Swoosh">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E721ECD-ED2D-10FC-DBEE-423B0D669143}"/>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flipH="1">
            <a:off x="7647940" y="2313940"/>
            <a:ext cx="4544059" cy="4544059"/>
          </a:xfrm>
          <a:prstGeom prst="rect">
            <a:avLst/>
          </a:prstGeom>
        </p:spPr>
      </p:pic>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1325563"/>
          </a:xfrm>
        </p:spPr>
        <p:txBody>
          <a:bodyPr/>
          <a:lstStyle/>
          <a:p>
            <a:r>
              <a:rPr lang="en-US" dirty="0"/>
              <a:t>Text</a:t>
            </a:r>
          </a:p>
        </p:txBody>
      </p:sp>
      <p:sp>
        <p:nvSpPr>
          <p:cNvPr id="3" name="Content Placeholder 2">
            <a:extLst>
              <a:ext uri="{FF2B5EF4-FFF2-40B4-BE49-F238E27FC236}">
                <a16:creationId xmlns:a16="http://schemas.microsoft.com/office/drawing/2014/main" id="{F2D3DA85-CB02-16CD-3707-A2E2D3C75342}"/>
              </a:ext>
            </a:extLst>
          </p:cNvPr>
          <p:cNvSpPr>
            <a:spLocks noGrp="1"/>
          </p:cNvSpPr>
          <p:nvPr>
            <p:ph sz="half" idx="1"/>
          </p:nvPr>
        </p:nvSpPr>
        <p:spPr>
          <a:xfrm>
            <a:off x="805181" y="1915318"/>
            <a:ext cx="875718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Virginia Cooperative Extension Logo">
            <a:extLst>
              <a:ext uri="{FF2B5EF4-FFF2-40B4-BE49-F238E27FC236}">
                <a16:creationId xmlns:a16="http://schemas.microsoft.com/office/drawing/2014/main" id="{E4986C29-D341-DBDE-83BD-992F09746150}"/>
              </a:ext>
            </a:extLst>
          </p:cNvPr>
          <p:cNvPicPr>
            <a:picLocks noChangeAspect="1"/>
          </p:cNvPicPr>
          <p:nvPr userDrawn="1"/>
        </p:nvPicPr>
        <p:blipFill>
          <a:blip r:embed="rId3"/>
          <a:srcRect/>
          <a:stretch/>
        </p:blipFill>
        <p:spPr>
          <a:xfrm>
            <a:off x="9562368" y="0"/>
            <a:ext cx="2629632" cy="1490125"/>
          </a:xfrm>
          <a:prstGeom prst="rect">
            <a:avLst/>
          </a:prstGeom>
        </p:spPr>
      </p:pic>
    </p:spTree>
    <p:extLst>
      <p:ext uri="{BB962C8B-B14F-4D97-AF65-F5344CB8AC3E}">
        <p14:creationId xmlns:p14="http://schemas.microsoft.com/office/powerpoint/2010/main" val="23168916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with Two Columns and Shoosh">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D59573C-B882-00F6-6E3E-0F9D59106008}"/>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flipH="1">
            <a:off x="7647940" y="2313940"/>
            <a:ext cx="4544059" cy="4544059"/>
          </a:xfrm>
          <a:prstGeom prst="rect">
            <a:avLst/>
          </a:prstGeom>
        </p:spPr>
      </p:pic>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1325563"/>
          </a:xfrm>
        </p:spPr>
        <p:txBody>
          <a:bodyPr/>
          <a:lstStyle/>
          <a:p>
            <a:r>
              <a:rPr lang="en-US" dirty="0"/>
              <a:t>Two Column text</a:t>
            </a:r>
          </a:p>
        </p:txBody>
      </p:sp>
      <p:sp>
        <p:nvSpPr>
          <p:cNvPr id="3" name="Content Placeholder 2">
            <a:extLst>
              <a:ext uri="{FF2B5EF4-FFF2-40B4-BE49-F238E27FC236}">
                <a16:creationId xmlns:a16="http://schemas.microsoft.com/office/drawing/2014/main" id="{F2D3DA85-CB02-16CD-3707-A2E2D3C75342}"/>
              </a:ext>
            </a:extLst>
          </p:cNvPr>
          <p:cNvSpPr>
            <a:spLocks noGrp="1"/>
          </p:cNvSpPr>
          <p:nvPr>
            <p:ph sz="half" idx="1"/>
          </p:nvPr>
        </p:nvSpPr>
        <p:spPr>
          <a:xfrm>
            <a:off x="805181" y="1915318"/>
            <a:ext cx="50672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01A541-732F-F4AB-A3DF-552457D36DBC}"/>
              </a:ext>
            </a:extLst>
          </p:cNvPr>
          <p:cNvSpPr>
            <a:spLocks noGrp="1"/>
          </p:cNvSpPr>
          <p:nvPr>
            <p:ph sz="half" idx="2"/>
          </p:nvPr>
        </p:nvSpPr>
        <p:spPr>
          <a:xfrm>
            <a:off x="6266180" y="1912301"/>
            <a:ext cx="50672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Virginia Cooperative Extension Logo">
            <a:extLst>
              <a:ext uri="{FF2B5EF4-FFF2-40B4-BE49-F238E27FC236}">
                <a16:creationId xmlns:a16="http://schemas.microsoft.com/office/drawing/2014/main" id="{F6F53262-D42C-3FD3-4029-BE8F6B6B04C5}"/>
              </a:ext>
            </a:extLst>
          </p:cNvPr>
          <p:cNvPicPr>
            <a:picLocks noChangeAspect="1"/>
          </p:cNvPicPr>
          <p:nvPr userDrawn="1"/>
        </p:nvPicPr>
        <p:blipFill>
          <a:blip r:embed="rId3"/>
          <a:srcRect/>
          <a:stretch/>
        </p:blipFill>
        <p:spPr>
          <a:xfrm>
            <a:off x="9562368" y="0"/>
            <a:ext cx="2629632" cy="1490125"/>
          </a:xfrm>
          <a:prstGeom prst="rect">
            <a:avLst/>
          </a:prstGeom>
        </p:spPr>
      </p:pic>
    </p:spTree>
    <p:extLst>
      <p:ext uri="{BB962C8B-B14F-4D97-AF65-F5344CB8AC3E}">
        <p14:creationId xmlns:p14="http://schemas.microsoft.com/office/powerpoint/2010/main" val="29829066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with Photo and Swoosh">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839881-C6A4-2FBA-4AB8-2B6F4B85B255}"/>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flipH="1">
            <a:off x="7647940" y="2313940"/>
            <a:ext cx="4544059" cy="4544059"/>
          </a:xfrm>
          <a:prstGeom prst="rect">
            <a:avLst/>
          </a:prstGeom>
        </p:spPr>
      </p:pic>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1325563"/>
          </a:xfrm>
        </p:spPr>
        <p:txBody>
          <a:bodyPr/>
          <a:lstStyle/>
          <a:p>
            <a:r>
              <a:rPr lang="en-US" dirty="0"/>
              <a:t>Text With Photo</a:t>
            </a:r>
          </a:p>
        </p:txBody>
      </p:sp>
      <p:sp>
        <p:nvSpPr>
          <p:cNvPr id="3" name="Content Placeholder 2">
            <a:extLst>
              <a:ext uri="{FF2B5EF4-FFF2-40B4-BE49-F238E27FC236}">
                <a16:creationId xmlns:a16="http://schemas.microsoft.com/office/drawing/2014/main" id="{F2D3DA85-CB02-16CD-3707-A2E2D3C75342}"/>
              </a:ext>
            </a:extLst>
          </p:cNvPr>
          <p:cNvSpPr>
            <a:spLocks noGrp="1"/>
          </p:cNvSpPr>
          <p:nvPr>
            <p:ph sz="half" idx="1"/>
          </p:nvPr>
        </p:nvSpPr>
        <p:spPr>
          <a:xfrm>
            <a:off x="805181" y="1915318"/>
            <a:ext cx="50672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01A541-732F-F4AB-A3DF-552457D36DBC}"/>
              </a:ext>
            </a:extLst>
          </p:cNvPr>
          <p:cNvSpPr>
            <a:spLocks noGrp="1"/>
          </p:cNvSpPr>
          <p:nvPr>
            <p:ph sz="half" idx="2" hasCustomPrompt="1"/>
          </p:nvPr>
        </p:nvSpPr>
        <p:spPr>
          <a:xfrm>
            <a:off x="6266180" y="1912301"/>
            <a:ext cx="5067299" cy="4351338"/>
          </a:xfrm>
        </p:spPr>
        <p:txBody>
          <a:bodyPr/>
          <a:lstStyle/>
          <a:p>
            <a:pPr lvl="0"/>
            <a:r>
              <a:rPr lang="en-US" dirty="0"/>
              <a:t>Add Photo Here</a:t>
            </a:r>
          </a:p>
        </p:txBody>
      </p:sp>
      <p:pic>
        <p:nvPicPr>
          <p:cNvPr id="7" name="Picture 6" descr="Virginia Cooperative Extension Logo">
            <a:extLst>
              <a:ext uri="{FF2B5EF4-FFF2-40B4-BE49-F238E27FC236}">
                <a16:creationId xmlns:a16="http://schemas.microsoft.com/office/drawing/2014/main" id="{C7047B09-B883-0638-BEB7-A2CA77D5770E}"/>
              </a:ext>
            </a:extLst>
          </p:cNvPr>
          <p:cNvPicPr>
            <a:picLocks noChangeAspect="1"/>
          </p:cNvPicPr>
          <p:nvPr userDrawn="1"/>
        </p:nvPicPr>
        <p:blipFill>
          <a:blip r:embed="rId3"/>
          <a:srcRect/>
          <a:stretch/>
        </p:blipFill>
        <p:spPr>
          <a:xfrm>
            <a:off x="9562368" y="0"/>
            <a:ext cx="2629632" cy="1490125"/>
          </a:xfrm>
          <a:prstGeom prst="rect">
            <a:avLst/>
          </a:prstGeom>
        </p:spPr>
      </p:pic>
    </p:spTree>
    <p:extLst>
      <p:ext uri="{BB962C8B-B14F-4D97-AF65-F5344CB8AC3E}">
        <p14:creationId xmlns:p14="http://schemas.microsoft.com/office/powerpoint/2010/main" val="23960339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with Two Photos and Swoosh">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2FB04FC-2F01-BD1A-C5F5-1D9B2CE7E2BB}"/>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flipH="1">
            <a:off x="7647940" y="2313940"/>
            <a:ext cx="4544059" cy="4544059"/>
          </a:xfrm>
          <a:prstGeom prst="rect">
            <a:avLst/>
          </a:prstGeom>
        </p:spPr>
      </p:pic>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1325563"/>
          </a:xfrm>
        </p:spPr>
        <p:txBody>
          <a:bodyPr/>
          <a:lstStyle/>
          <a:p>
            <a:r>
              <a:rPr lang="en-US" dirty="0"/>
              <a:t>Text with photos</a:t>
            </a:r>
          </a:p>
        </p:txBody>
      </p:sp>
      <p:sp>
        <p:nvSpPr>
          <p:cNvPr id="3" name="Content Placeholder 2">
            <a:extLst>
              <a:ext uri="{FF2B5EF4-FFF2-40B4-BE49-F238E27FC236}">
                <a16:creationId xmlns:a16="http://schemas.microsoft.com/office/drawing/2014/main" id="{F2D3DA85-CB02-16CD-3707-A2E2D3C75342}"/>
              </a:ext>
            </a:extLst>
          </p:cNvPr>
          <p:cNvSpPr>
            <a:spLocks noGrp="1"/>
          </p:cNvSpPr>
          <p:nvPr>
            <p:ph sz="half" idx="1"/>
          </p:nvPr>
        </p:nvSpPr>
        <p:spPr>
          <a:xfrm>
            <a:off x="805181" y="1915318"/>
            <a:ext cx="68427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01A541-732F-F4AB-A3DF-552457D36DBC}"/>
              </a:ext>
            </a:extLst>
          </p:cNvPr>
          <p:cNvSpPr>
            <a:spLocks noGrp="1"/>
          </p:cNvSpPr>
          <p:nvPr>
            <p:ph sz="half" idx="2"/>
          </p:nvPr>
        </p:nvSpPr>
        <p:spPr>
          <a:xfrm>
            <a:off x="7945119" y="1912301"/>
            <a:ext cx="3388360" cy="2035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BB531C2D-9F85-744A-542B-808E92F7BE38}"/>
              </a:ext>
            </a:extLst>
          </p:cNvPr>
          <p:cNvSpPr>
            <a:spLocks noGrp="1"/>
          </p:cNvSpPr>
          <p:nvPr>
            <p:ph sz="half" idx="13"/>
          </p:nvPr>
        </p:nvSpPr>
        <p:spPr>
          <a:xfrm>
            <a:off x="7965440" y="4231481"/>
            <a:ext cx="3388360" cy="20351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Virginia Cooperative Extension Logo">
            <a:extLst>
              <a:ext uri="{FF2B5EF4-FFF2-40B4-BE49-F238E27FC236}">
                <a16:creationId xmlns:a16="http://schemas.microsoft.com/office/drawing/2014/main" id="{49C5FA59-00EC-4671-02B5-CD303D84B17F}"/>
              </a:ext>
            </a:extLst>
          </p:cNvPr>
          <p:cNvPicPr>
            <a:picLocks noChangeAspect="1"/>
          </p:cNvPicPr>
          <p:nvPr userDrawn="1"/>
        </p:nvPicPr>
        <p:blipFill>
          <a:blip r:embed="rId3"/>
          <a:srcRect/>
          <a:stretch/>
        </p:blipFill>
        <p:spPr>
          <a:xfrm>
            <a:off x="9562368" y="0"/>
            <a:ext cx="2629632" cy="1490125"/>
          </a:xfrm>
          <a:prstGeom prst="rect">
            <a:avLst/>
          </a:prstGeom>
        </p:spPr>
      </p:pic>
    </p:spTree>
    <p:extLst>
      <p:ext uri="{BB962C8B-B14F-4D97-AF65-F5344CB8AC3E}">
        <p14:creationId xmlns:p14="http://schemas.microsoft.com/office/powerpoint/2010/main" val="27057811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with Three Photos and Swoosh">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622A3E5-F05E-44A0-DF72-A6F9A5C0BEB6}"/>
              </a:ext>
            </a:extLst>
          </p:cNvPr>
          <p:cNvPicPr>
            <a:picLocks noChangeAspect="1"/>
          </p:cNvPicPr>
          <p:nvPr userDrawn="1"/>
        </p:nvPicPr>
        <p:blipFill>
          <a:blip r:embed="rId2"/>
          <a:srcRect/>
          <a:stretch/>
        </p:blipFill>
        <p:spPr>
          <a:xfrm flipH="1">
            <a:off x="7647940" y="2313940"/>
            <a:ext cx="4544059" cy="4544059"/>
          </a:xfrm>
          <a:prstGeom prst="rect">
            <a:avLst/>
          </a:prstGeom>
        </p:spPr>
      </p:pic>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1325563"/>
          </a:xfrm>
        </p:spPr>
        <p:txBody>
          <a:bodyPr/>
          <a:lstStyle/>
          <a:p>
            <a:r>
              <a:rPr lang="en-US" dirty="0"/>
              <a:t>Text with photos</a:t>
            </a:r>
          </a:p>
        </p:txBody>
      </p:sp>
      <p:sp>
        <p:nvSpPr>
          <p:cNvPr id="3" name="Content Placeholder 2">
            <a:extLst>
              <a:ext uri="{FF2B5EF4-FFF2-40B4-BE49-F238E27FC236}">
                <a16:creationId xmlns:a16="http://schemas.microsoft.com/office/drawing/2014/main" id="{F2D3DA85-CB02-16CD-3707-A2E2D3C75342}"/>
              </a:ext>
            </a:extLst>
          </p:cNvPr>
          <p:cNvSpPr>
            <a:spLocks noGrp="1"/>
          </p:cNvSpPr>
          <p:nvPr>
            <p:ph sz="half" idx="1"/>
          </p:nvPr>
        </p:nvSpPr>
        <p:spPr>
          <a:xfrm>
            <a:off x="805180" y="1915318"/>
            <a:ext cx="10548619" cy="2035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01A541-732F-F4AB-A3DF-552457D36DBC}"/>
              </a:ext>
            </a:extLst>
          </p:cNvPr>
          <p:cNvSpPr>
            <a:spLocks noGrp="1"/>
          </p:cNvSpPr>
          <p:nvPr>
            <p:ph sz="half" idx="2" hasCustomPrompt="1"/>
          </p:nvPr>
        </p:nvSpPr>
        <p:spPr>
          <a:xfrm>
            <a:off x="4385309" y="4236402"/>
            <a:ext cx="3388360" cy="2035175"/>
          </a:xfrm>
        </p:spPr>
        <p:txBody>
          <a:bodyPr/>
          <a:lstStyle/>
          <a:p>
            <a:pPr lvl="0"/>
            <a:r>
              <a:rPr lang="en-US" dirty="0"/>
              <a:t>Add Photo Here</a:t>
            </a:r>
          </a:p>
        </p:txBody>
      </p:sp>
      <p:sp>
        <p:nvSpPr>
          <p:cNvPr id="8" name="Content Placeholder 3">
            <a:extLst>
              <a:ext uri="{FF2B5EF4-FFF2-40B4-BE49-F238E27FC236}">
                <a16:creationId xmlns:a16="http://schemas.microsoft.com/office/drawing/2014/main" id="{BB531C2D-9F85-744A-542B-808E92F7BE38}"/>
              </a:ext>
            </a:extLst>
          </p:cNvPr>
          <p:cNvSpPr>
            <a:spLocks noGrp="1"/>
          </p:cNvSpPr>
          <p:nvPr>
            <p:ph sz="half" idx="13" hasCustomPrompt="1"/>
          </p:nvPr>
        </p:nvSpPr>
        <p:spPr>
          <a:xfrm>
            <a:off x="7965440" y="4231481"/>
            <a:ext cx="3388360" cy="2035175"/>
          </a:xfrm>
        </p:spPr>
        <p:txBody>
          <a:bodyPr/>
          <a:lstStyle/>
          <a:p>
            <a:pPr lvl="0"/>
            <a:r>
              <a:rPr lang="en-US" dirty="0"/>
              <a:t>Add Photo Here</a:t>
            </a:r>
          </a:p>
        </p:txBody>
      </p:sp>
      <p:sp>
        <p:nvSpPr>
          <p:cNvPr id="9" name="Content Placeholder 3">
            <a:extLst>
              <a:ext uri="{FF2B5EF4-FFF2-40B4-BE49-F238E27FC236}">
                <a16:creationId xmlns:a16="http://schemas.microsoft.com/office/drawing/2014/main" id="{8BDB121D-88DB-5F1A-1381-1B4052FD5950}"/>
              </a:ext>
            </a:extLst>
          </p:cNvPr>
          <p:cNvSpPr>
            <a:spLocks noGrp="1"/>
          </p:cNvSpPr>
          <p:nvPr>
            <p:ph sz="half" idx="14" hasCustomPrompt="1"/>
          </p:nvPr>
        </p:nvSpPr>
        <p:spPr>
          <a:xfrm>
            <a:off x="805180" y="4231481"/>
            <a:ext cx="3388360" cy="2035175"/>
          </a:xfrm>
        </p:spPr>
        <p:txBody>
          <a:bodyPr/>
          <a:lstStyle/>
          <a:p>
            <a:pPr lvl="0"/>
            <a:r>
              <a:rPr lang="en-US" dirty="0"/>
              <a:t>Add Photo Here</a:t>
            </a:r>
          </a:p>
        </p:txBody>
      </p:sp>
      <p:pic>
        <p:nvPicPr>
          <p:cNvPr id="12" name="Picture 11">
            <a:extLst>
              <a:ext uri="{FF2B5EF4-FFF2-40B4-BE49-F238E27FC236}">
                <a16:creationId xmlns:a16="http://schemas.microsoft.com/office/drawing/2014/main" id="{8F4F22DB-BBF7-E561-7FC3-3C0E67E38A1D}"/>
              </a:ext>
            </a:extLst>
          </p:cNvPr>
          <p:cNvPicPr>
            <a:picLocks noChangeAspect="1"/>
          </p:cNvPicPr>
          <p:nvPr userDrawn="1"/>
        </p:nvPicPr>
        <p:blipFill>
          <a:blip r:embed="rId3"/>
          <a:srcRect/>
          <a:stretch/>
        </p:blipFill>
        <p:spPr>
          <a:xfrm>
            <a:off x="9562368" y="0"/>
            <a:ext cx="2629632" cy="1490125"/>
          </a:xfrm>
          <a:prstGeom prst="rect">
            <a:avLst/>
          </a:prstGeom>
        </p:spPr>
      </p:pic>
    </p:spTree>
    <p:extLst>
      <p:ext uri="{BB962C8B-B14F-4D97-AF65-F5344CB8AC3E}">
        <p14:creationId xmlns:p14="http://schemas.microsoft.com/office/powerpoint/2010/main" val="17913774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Single Person Int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p:txBody>
          <a:bodyPr/>
          <a:lstStyle/>
          <a:p>
            <a:r>
              <a:rPr lang="en-US" dirty="0"/>
              <a:t>Single Person Introduction</a:t>
            </a:r>
          </a:p>
        </p:txBody>
      </p:sp>
      <p:sp>
        <p:nvSpPr>
          <p:cNvPr id="3" name="Content Placeholder 2">
            <a:extLst>
              <a:ext uri="{FF2B5EF4-FFF2-40B4-BE49-F238E27FC236}">
                <a16:creationId xmlns:a16="http://schemas.microsoft.com/office/drawing/2014/main" id="{F2D3DA85-CB02-16CD-3707-A2E2D3C75342}"/>
              </a:ext>
            </a:extLst>
          </p:cNvPr>
          <p:cNvSpPr>
            <a:spLocks noGrp="1"/>
          </p:cNvSpPr>
          <p:nvPr>
            <p:ph sz="half" idx="1" hasCustomPrompt="1"/>
          </p:nvPr>
        </p:nvSpPr>
        <p:spPr>
          <a:xfrm>
            <a:off x="838201" y="1825625"/>
            <a:ext cx="3200400" cy="3194927"/>
          </a:xfrm>
        </p:spPr>
        <p:txBody>
          <a:bodyPr/>
          <a:lstStyle/>
          <a:p>
            <a:pPr lvl="0"/>
            <a:r>
              <a:rPr lang="en-US" dirty="0"/>
              <a:t>Photo of individual</a:t>
            </a:r>
          </a:p>
        </p:txBody>
      </p:sp>
      <p:sp>
        <p:nvSpPr>
          <p:cNvPr id="4" name="Content Placeholder 3">
            <a:extLst>
              <a:ext uri="{FF2B5EF4-FFF2-40B4-BE49-F238E27FC236}">
                <a16:creationId xmlns:a16="http://schemas.microsoft.com/office/drawing/2014/main" id="{1D01A541-732F-F4AB-A3DF-552457D36DBC}"/>
              </a:ext>
            </a:extLst>
          </p:cNvPr>
          <p:cNvSpPr>
            <a:spLocks noGrp="1"/>
          </p:cNvSpPr>
          <p:nvPr>
            <p:ph sz="half" idx="2"/>
          </p:nvPr>
        </p:nvSpPr>
        <p:spPr>
          <a:xfrm>
            <a:off x="4190999" y="1825625"/>
            <a:ext cx="7162799" cy="31949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Virginia Cooperative Extension Logo">
            <a:extLst>
              <a:ext uri="{FF2B5EF4-FFF2-40B4-BE49-F238E27FC236}">
                <a16:creationId xmlns:a16="http://schemas.microsoft.com/office/drawing/2014/main" id="{A939E3C9-2BC3-B2F5-E0D0-581413CF2AB6}"/>
              </a:ext>
            </a:extLst>
          </p:cNvPr>
          <p:cNvPicPr>
            <a:picLocks noChangeAspect="1"/>
          </p:cNvPicPr>
          <p:nvPr userDrawn="1"/>
        </p:nvPicPr>
        <p:blipFill>
          <a:blip r:embed="rId2"/>
          <a:srcRect/>
          <a:stretch/>
        </p:blipFill>
        <p:spPr>
          <a:xfrm>
            <a:off x="9562368" y="0"/>
            <a:ext cx="2629632" cy="1490125"/>
          </a:xfrm>
          <a:prstGeom prst="rect">
            <a:avLst/>
          </a:prstGeom>
        </p:spPr>
      </p:pic>
    </p:spTree>
    <p:extLst>
      <p:ext uri="{BB962C8B-B14F-4D97-AF65-F5344CB8AC3E}">
        <p14:creationId xmlns:p14="http://schemas.microsoft.com/office/powerpoint/2010/main" val="8378663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Person Int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p:txBody>
          <a:bodyPr/>
          <a:lstStyle/>
          <a:p>
            <a:r>
              <a:rPr lang="en-US" dirty="0"/>
              <a:t>Two Person Introduction</a:t>
            </a:r>
          </a:p>
        </p:txBody>
      </p:sp>
      <p:sp>
        <p:nvSpPr>
          <p:cNvPr id="3" name="Content Placeholder 2">
            <a:extLst>
              <a:ext uri="{FF2B5EF4-FFF2-40B4-BE49-F238E27FC236}">
                <a16:creationId xmlns:a16="http://schemas.microsoft.com/office/drawing/2014/main" id="{F2D3DA85-CB02-16CD-3707-A2E2D3C75342}"/>
              </a:ext>
            </a:extLst>
          </p:cNvPr>
          <p:cNvSpPr>
            <a:spLocks noGrp="1"/>
          </p:cNvSpPr>
          <p:nvPr>
            <p:ph sz="half" idx="1" hasCustomPrompt="1"/>
          </p:nvPr>
        </p:nvSpPr>
        <p:spPr>
          <a:xfrm>
            <a:off x="838201" y="1825625"/>
            <a:ext cx="1974716" cy="1971339"/>
          </a:xfrm>
        </p:spPr>
        <p:txBody>
          <a:bodyPr/>
          <a:lstStyle/>
          <a:p>
            <a:pPr lvl="0"/>
            <a:r>
              <a:rPr lang="en-US" dirty="0"/>
              <a:t>Photo</a:t>
            </a:r>
          </a:p>
        </p:txBody>
      </p:sp>
      <p:sp>
        <p:nvSpPr>
          <p:cNvPr id="4" name="Content Placeholder 3">
            <a:extLst>
              <a:ext uri="{FF2B5EF4-FFF2-40B4-BE49-F238E27FC236}">
                <a16:creationId xmlns:a16="http://schemas.microsoft.com/office/drawing/2014/main" id="{1D01A541-732F-F4AB-A3DF-552457D36DBC}"/>
              </a:ext>
            </a:extLst>
          </p:cNvPr>
          <p:cNvSpPr>
            <a:spLocks noGrp="1"/>
          </p:cNvSpPr>
          <p:nvPr>
            <p:ph sz="half" idx="2"/>
          </p:nvPr>
        </p:nvSpPr>
        <p:spPr>
          <a:xfrm>
            <a:off x="3098180" y="1825625"/>
            <a:ext cx="8255619" cy="19713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B83BEAB2-F447-54C2-1A03-53CE4A199F87}"/>
              </a:ext>
            </a:extLst>
          </p:cNvPr>
          <p:cNvSpPr>
            <a:spLocks noGrp="1"/>
          </p:cNvSpPr>
          <p:nvPr>
            <p:ph sz="half" idx="13" hasCustomPrompt="1"/>
          </p:nvPr>
        </p:nvSpPr>
        <p:spPr>
          <a:xfrm>
            <a:off x="838201" y="4078171"/>
            <a:ext cx="1974716" cy="1971339"/>
          </a:xfrm>
        </p:spPr>
        <p:txBody>
          <a:bodyPr/>
          <a:lstStyle/>
          <a:p>
            <a:pPr lvl="0"/>
            <a:r>
              <a:rPr lang="en-US" dirty="0"/>
              <a:t>Photo</a:t>
            </a:r>
          </a:p>
        </p:txBody>
      </p:sp>
      <p:sp>
        <p:nvSpPr>
          <p:cNvPr id="9" name="Content Placeholder 3">
            <a:extLst>
              <a:ext uri="{FF2B5EF4-FFF2-40B4-BE49-F238E27FC236}">
                <a16:creationId xmlns:a16="http://schemas.microsoft.com/office/drawing/2014/main" id="{F1E3D960-25E2-BD2B-6A57-E86D0F58CFEC}"/>
              </a:ext>
            </a:extLst>
          </p:cNvPr>
          <p:cNvSpPr>
            <a:spLocks noGrp="1"/>
          </p:cNvSpPr>
          <p:nvPr>
            <p:ph sz="half" idx="14"/>
          </p:nvPr>
        </p:nvSpPr>
        <p:spPr>
          <a:xfrm>
            <a:off x="3098180" y="4078171"/>
            <a:ext cx="8255619" cy="197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Virginia Cooperative Extension Logo">
            <a:extLst>
              <a:ext uri="{FF2B5EF4-FFF2-40B4-BE49-F238E27FC236}">
                <a16:creationId xmlns:a16="http://schemas.microsoft.com/office/drawing/2014/main" id="{A86FEA16-1484-2D98-2BE5-5BCA96EF781C}"/>
              </a:ext>
            </a:extLst>
          </p:cNvPr>
          <p:cNvPicPr>
            <a:picLocks noChangeAspect="1"/>
          </p:cNvPicPr>
          <p:nvPr userDrawn="1"/>
        </p:nvPicPr>
        <p:blipFill>
          <a:blip r:embed="rId2"/>
          <a:srcRect/>
          <a:stretch/>
        </p:blipFill>
        <p:spPr>
          <a:xfrm>
            <a:off x="9562368" y="0"/>
            <a:ext cx="2629632" cy="1490125"/>
          </a:xfrm>
          <a:prstGeom prst="rect">
            <a:avLst/>
          </a:prstGeom>
        </p:spPr>
      </p:pic>
    </p:spTree>
    <p:extLst>
      <p:ext uri="{BB962C8B-B14F-4D97-AF65-F5344CB8AC3E}">
        <p14:creationId xmlns:p14="http://schemas.microsoft.com/office/powerpoint/2010/main" val="30071983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our Person Int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p:txBody>
          <a:bodyPr/>
          <a:lstStyle/>
          <a:p>
            <a:r>
              <a:rPr lang="en-US" dirty="0"/>
              <a:t>Four Person Introduction</a:t>
            </a:r>
          </a:p>
        </p:txBody>
      </p:sp>
      <p:sp>
        <p:nvSpPr>
          <p:cNvPr id="3" name="Content Placeholder 2">
            <a:extLst>
              <a:ext uri="{FF2B5EF4-FFF2-40B4-BE49-F238E27FC236}">
                <a16:creationId xmlns:a16="http://schemas.microsoft.com/office/drawing/2014/main" id="{F2D3DA85-CB02-16CD-3707-A2E2D3C75342}"/>
              </a:ext>
            </a:extLst>
          </p:cNvPr>
          <p:cNvSpPr>
            <a:spLocks noGrp="1"/>
          </p:cNvSpPr>
          <p:nvPr>
            <p:ph sz="half" idx="1" hasCustomPrompt="1"/>
          </p:nvPr>
        </p:nvSpPr>
        <p:spPr>
          <a:xfrm>
            <a:off x="1150435" y="1774322"/>
            <a:ext cx="1974716" cy="1971339"/>
          </a:xfrm>
        </p:spPr>
        <p:txBody>
          <a:bodyPr/>
          <a:lstStyle/>
          <a:p>
            <a:pPr lvl="0"/>
            <a:r>
              <a:rPr lang="en-US" dirty="0"/>
              <a:t>Photo</a:t>
            </a:r>
          </a:p>
        </p:txBody>
      </p:sp>
      <p:sp>
        <p:nvSpPr>
          <p:cNvPr id="4" name="Content Placeholder 3">
            <a:extLst>
              <a:ext uri="{FF2B5EF4-FFF2-40B4-BE49-F238E27FC236}">
                <a16:creationId xmlns:a16="http://schemas.microsoft.com/office/drawing/2014/main" id="{1D01A541-732F-F4AB-A3DF-552457D36DBC}"/>
              </a:ext>
            </a:extLst>
          </p:cNvPr>
          <p:cNvSpPr>
            <a:spLocks noGrp="1"/>
          </p:cNvSpPr>
          <p:nvPr>
            <p:ph sz="half" idx="2"/>
          </p:nvPr>
        </p:nvSpPr>
        <p:spPr>
          <a:xfrm>
            <a:off x="1150434" y="4049171"/>
            <a:ext cx="1974717" cy="19713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8BA28410-C37F-D6B9-BDCE-0679D15751AA}"/>
              </a:ext>
            </a:extLst>
          </p:cNvPr>
          <p:cNvSpPr>
            <a:spLocks noGrp="1"/>
          </p:cNvSpPr>
          <p:nvPr>
            <p:ph sz="half" idx="10" hasCustomPrompt="1"/>
          </p:nvPr>
        </p:nvSpPr>
        <p:spPr>
          <a:xfrm>
            <a:off x="3759820" y="1774322"/>
            <a:ext cx="1974716" cy="1971339"/>
          </a:xfrm>
        </p:spPr>
        <p:txBody>
          <a:bodyPr/>
          <a:lstStyle/>
          <a:p>
            <a:pPr lvl="0"/>
            <a:r>
              <a:rPr lang="en-US" dirty="0"/>
              <a:t>Photo</a:t>
            </a:r>
          </a:p>
        </p:txBody>
      </p:sp>
      <p:sp>
        <p:nvSpPr>
          <p:cNvPr id="10" name="Content Placeholder 3">
            <a:extLst>
              <a:ext uri="{FF2B5EF4-FFF2-40B4-BE49-F238E27FC236}">
                <a16:creationId xmlns:a16="http://schemas.microsoft.com/office/drawing/2014/main" id="{3DBFCF1F-073C-D973-4E65-A3191450289F}"/>
              </a:ext>
            </a:extLst>
          </p:cNvPr>
          <p:cNvSpPr>
            <a:spLocks noGrp="1"/>
          </p:cNvSpPr>
          <p:nvPr>
            <p:ph sz="half" idx="11"/>
          </p:nvPr>
        </p:nvSpPr>
        <p:spPr>
          <a:xfrm>
            <a:off x="3759819" y="4049171"/>
            <a:ext cx="1974717" cy="19713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1757FBA8-9742-BA50-2A8B-FC9B9595F96C}"/>
              </a:ext>
            </a:extLst>
          </p:cNvPr>
          <p:cNvSpPr>
            <a:spLocks noGrp="1"/>
          </p:cNvSpPr>
          <p:nvPr>
            <p:ph sz="half" idx="12" hasCustomPrompt="1"/>
          </p:nvPr>
        </p:nvSpPr>
        <p:spPr>
          <a:xfrm>
            <a:off x="6362204" y="1774322"/>
            <a:ext cx="1974716" cy="1971339"/>
          </a:xfrm>
        </p:spPr>
        <p:txBody>
          <a:bodyPr/>
          <a:lstStyle/>
          <a:p>
            <a:pPr lvl="0"/>
            <a:r>
              <a:rPr lang="en-US" dirty="0"/>
              <a:t>Photo</a:t>
            </a:r>
          </a:p>
        </p:txBody>
      </p:sp>
      <p:sp>
        <p:nvSpPr>
          <p:cNvPr id="12" name="Content Placeholder 3">
            <a:extLst>
              <a:ext uri="{FF2B5EF4-FFF2-40B4-BE49-F238E27FC236}">
                <a16:creationId xmlns:a16="http://schemas.microsoft.com/office/drawing/2014/main" id="{7F6C150B-2C20-6274-4E30-3A96B99FA2D8}"/>
              </a:ext>
            </a:extLst>
          </p:cNvPr>
          <p:cNvSpPr>
            <a:spLocks noGrp="1"/>
          </p:cNvSpPr>
          <p:nvPr>
            <p:ph sz="half" idx="13"/>
          </p:nvPr>
        </p:nvSpPr>
        <p:spPr>
          <a:xfrm>
            <a:off x="6362203" y="4049171"/>
            <a:ext cx="1974717" cy="19713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DACAEA33-E337-B75C-3867-698826730A7C}"/>
              </a:ext>
            </a:extLst>
          </p:cNvPr>
          <p:cNvSpPr>
            <a:spLocks noGrp="1"/>
          </p:cNvSpPr>
          <p:nvPr>
            <p:ph sz="half" idx="14" hasCustomPrompt="1"/>
          </p:nvPr>
        </p:nvSpPr>
        <p:spPr>
          <a:xfrm>
            <a:off x="9060799" y="1774322"/>
            <a:ext cx="1974716" cy="1971339"/>
          </a:xfrm>
        </p:spPr>
        <p:txBody>
          <a:bodyPr/>
          <a:lstStyle/>
          <a:p>
            <a:pPr lvl="0"/>
            <a:r>
              <a:rPr lang="en-US" dirty="0"/>
              <a:t>Photo</a:t>
            </a:r>
          </a:p>
        </p:txBody>
      </p:sp>
      <p:sp>
        <p:nvSpPr>
          <p:cNvPr id="14" name="Content Placeholder 3">
            <a:extLst>
              <a:ext uri="{FF2B5EF4-FFF2-40B4-BE49-F238E27FC236}">
                <a16:creationId xmlns:a16="http://schemas.microsoft.com/office/drawing/2014/main" id="{871C7260-A0C4-E490-06FB-B0CF993D970D}"/>
              </a:ext>
            </a:extLst>
          </p:cNvPr>
          <p:cNvSpPr>
            <a:spLocks noGrp="1"/>
          </p:cNvSpPr>
          <p:nvPr>
            <p:ph sz="half" idx="15"/>
          </p:nvPr>
        </p:nvSpPr>
        <p:spPr>
          <a:xfrm>
            <a:off x="9060798" y="4049171"/>
            <a:ext cx="1974717" cy="19713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descr="Virginia Cooperative Extension Logo">
            <a:extLst>
              <a:ext uri="{FF2B5EF4-FFF2-40B4-BE49-F238E27FC236}">
                <a16:creationId xmlns:a16="http://schemas.microsoft.com/office/drawing/2014/main" id="{93E83FE4-78FF-2ED9-1DC0-9E7B038B7ADF}"/>
              </a:ext>
            </a:extLst>
          </p:cNvPr>
          <p:cNvPicPr>
            <a:picLocks noChangeAspect="1"/>
          </p:cNvPicPr>
          <p:nvPr userDrawn="1"/>
        </p:nvPicPr>
        <p:blipFill>
          <a:blip r:embed="rId2"/>
          <a:srcRect/>
          <a:stretch/>
        </p:blipFill>
        <p:spPr>
          <a:xfrm>
            <a:off x="9562368" y="0"/>
            <a:ext cx="2629632" cy="1490125"/>
          </a:xfrm>
          <a:prstGeom prst="rect">
            <a:avLst/>
          </a:prstGeom>
        </p:spPr>
      </p:pic>
    </p:spTree>
    <p:extLst>
      <p:ext uri="{BB962C8B-B14F-4D97-AF65-F5344CB8AC3E}">
        <p14:creationId xmlns:p14="http://schemas.microsoft.com/office/powerpoint/2010/main" val="3801632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rtners">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C414C8-C231-A060-627A-2F13ED5290B6}"/>
              </a:ext>
              <a:ext uri="{C183D7F6-B498-43B3-948B-1728B52AA6E4}">
                <adec:decorative xmlns:adec="http://schemas.microsoft.com/office/drawing/2017/decorative" val="1"/>
              </a:ext>
            </a:extLst>
          </p:cNvPr>
          <p:cNvSpPr/>
          <p:nvPr userDrawn="1"/>
        </p:nvSpPr>
        <p:spPr>
          <a:xfrm>
            <a:off x="0" y="0"/>
            <a:ext cx="2027583"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69C43F-3EB0-1CB0-175A-C17708C200DA}"/>
              </a:ext>
            </a:extLst>
          </p:cNvPr>
          <p:cNvSpPr>
            <a:spLocks noGrp="1"/>
          </p:cNvSpPr>
          <p:nvPr>
            <p:ph type="title" hasCustomPrompt="1"/>
          </p:nvPr>
        </p:nvSpPr>
        <p:spPr>
          <a:xfrm rot="16200000">
            <a:off x="-2435893" y="2766218"/>
            <a:ext cx="6858000" cy="1325563"/>
          </a:xfrm>
        </p:spPr>
        <p:txBody>
          <a:bodyPr anchor="b">
            <a:noAutofit/>
          </a:bodyPr>
          <a:lstStyle>
            <a:lvl1pPr algn="ctr">
              <a:defRPr sz="8800" b="1" i="0">
                <a:solidFill>
                  <a:schemeClr val="bg1"/>
                </a:solidFill>
                <a:latin typeface="Epilogue" pitchFamily="2" charset="77"/>
              </a:defRPr>
            </a:lvl1pPr>
          </a:lstStyle>
          <a:p>
            <a:r>
              <a:rPr lang="en-US" dirty="0"/>
              <a:t>Partners</a:t>
            </a:r>
          </a:p>
        </p:txBody>
      </p:sp>
      <p:pic>
        <p:nvPicPr>
          <p:cNvPr id="31" name="Picture 30" descr="Virginia Cooperative Extension Logo">
            <a:extLst>
              <a:ext uri="{FF2B5EF4-FFF2-40B4-BE49-F238E27FC236}">
                <a16:creationId xmlns:a16="http://schemas.microsoft.com/office/drawing/2014/main" id="{C6E4C59A-3635-4F80-C8C4-4D86F9F0E153}"/>
              </a:ext>
            </a:extLst>
          </p:cNvPr>
          <p:cNvPicPr>
            <a:picLocks noChangeAspect="1"/>
          </p:cNvPicPr>
          <p:nvPr userDrawn="1"/>
        </p:nvPicPr>
        <p:blipFill>
          <a:blip r:embed="rId2"/>
          <a:srcRect/>
          <a:stretch/>
        </p:blipFill>
        <p:spPr>
          <a:xfrm>
            <a:off x="5352683" y="173389"/>
            <a:ext cx="3478495" cy="1971147"/>
          </a:xfrm>
          <a:prstGeom prst="rect">
            <a:avLst/>
          </a:prstGeom>
        </p:spPr>
      </p:pic>
    </p:spTree>
    <p:extLst>
      <p:ext uri="{BB962C8B-B14F-4D97-AF65-F5344CB8AC3E}">
        <p14:creationId xmlns:p14="http://schemas.microsoft.com/office/powerpoint/2010/main" val="2042322900"/>
      </p:ext>
    </p:extLst>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llag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750443"/>
          </a:xfrm>
        </p:spPr>
        <p:txBody>
          <a:bodyPr/>
          <a:lstStyle/>
          <a:p>
            <a:r>
              <a:rPr lang="en-US" dirty="0"/>
              <a:t>Photo Collage</a:t>
            </a:r>
          </a:p>
        </p:txBody>
      </p:sp>
      <p:sp>
        <p:nvSpPr>
          <p:cNvPr id="3" name="Content Placeholder 2">
            <a:extLst>
              <a:ext uri="{FF2B5EF4-FFF2-40B4-BE49-F238E27FC236}">
                <a16:creationId xmlns:a16="http://schemas.microsoft.com/office/drawing/2014/main" id="{F2D3DA85-CB02-16CD-3707-A2E2D3C75342}"/>
              </a:ext>
            </a:extLst>
          </p:cNvPr>
          <p:cNvSpPr>
            <a:spLocks noGrp="1"/>
          </p:cNvSpPr>
          <p:nvPr>
            <p:ph sz="half" idx="1" hasCustomPrompt="1"/>
          </p:nvPr>
        </p:nvSpPr>
        <p:spPr>
          <a:xfrm>
            <a:off x="805180" y="1316737"/>
            <a:ext cx="8065008" cy="2514600"/>
          </a:xfrm>
        </p:spPr>
        <p:txBody>
          <a:bodyPr/>
          <a:lstStyle/>
          <a:p>
            <a:pPr lvl="0"/>
            <a:r>
              <a:rPr lang="en-US" dirty="0"/>
              <a:t>Add Photo Here</a:t>
            </a:r>
          </a:p>
        </p:txBody>
      </p:sp>
      <p:sp>
        <p:nvSpPr>
          <p:cNvPr id="14" name="Content Placeholder 3">
            <a:extLst>
              <a:ext uri="{FF2B5EF4-FFF2-40B4-BE49-F238E27FC236}">
                <a16:creationId xmlns:a16="http://schemas.microsoft.com/office/drawing/2014/main" id="{D46BEEC9-100F-C5E3-EB78-30F4D4B8333D}"/>
              </a:ext>
            </a:extLst>
          </p:cNvPr>
          <p:cNvSpPr>
            <a:spLocks noGrp="1"/>
          </p:cNvSpPr>
          <p:nvPr>
            <p:ph sz="half" idx="13" hasCustomPrompt="1"/>
          </p:nvPr>
        </p:nvSpPr>
        <p:spPr>
          <a:xfrm>
            <a:off x="8869680" y="3848218"/>
            <a:ext cx="2517139" cy="2514600"/>
          </a:xfrm>
        </p:spPr>
        <p:txBody>
          <a:bodyPr/>
          <a:lstStyle/>
          <a:p>
            <a:pPr lvl="0"/>
            <a:r>
              <a:rPr lang="en-US" dirty="0"/>
              <a:t>Add Photo Here</a:t>
            </a:r>
          </a:p>
        </p:txBody>
      </p:sp>
      <p:sp>
        <p:nvSpPr>
          <p:cNvPr id="16" name="Content Placeholder 3">
            <a:extLst>
              <a:ext uri="{FF2B5EF4-FFF2-40B4-BE49-F238E27FC236}">
                <a16:creationId xmlns:a16="http://schemas.microsoft.com/office/drawing/2014/main" id="{D4A23678-50EC-85E6-2C0C-12AF7A222EA1}"/>
              </a:ext>
            </a:extLst>
          </p:cNvPr>
          <p:cNvSpPr>
            <a:spLocks noGrp="1"/>
          </p:cNvSpPr>
          <p:nvPr>
            <p:ph sz="half" idx="14" hasCustomPrompt="1"/>
          </p:nvPr>
        </p:nvSpPr>
        <p:spPr>
          <a:xfrm>
            <a:off x="8869680" y="1316737"/>
            <a:ext cx="2517139" cy="2514600"/>
          </a:xfrm>
        </p:spPr>
        <p:txBody>
          <a:bodyPr/>
          <a:lstStyle/>
          <a:p>
            <a:pPr lvl="0"/>
            <a:r>
              <a:rPr lang="en-US" dirty="0"/>
              <a:t>Add Photo Here</a:t>
            </a:r>
          </a:p>
        </p:txBody>
      </p:sp>
      <p:sp>
        <p:nvSpPr>
          <p:cNvPr id="17" name="Content Placeholder 2">
            <a:extLst>
              <a:ext uri="{FF2B5EF4-FFF2-40B4-BE49-F238E27FC236}">
                <a16:creationId xmlns:a16="http://schemas.microsoft.com/office/drawing/2014/main" id="{36C8E2CC-F7FF-BE9F-E803-15A179CD9064}"/>
              </a:ext>
            </a:extLst>
          </p:cNvPr>
          <p:cNvSpPr>
            <a:spLocks noGrp="1"/>
          </p:cNvSpPr>
          <p:nvPr>
            <p:ph sz="half" idx="15" hasCustomPrompt="1"/>
          </p:nvPr>
        </p:nvSpPr>
        <p:spPr>
          <a:xfrm>
            <a:off x="804672" y="3841660"/>
            <a:ext cx="4032504" cy="2514600"/>
          </a:xfrm>
        </p:spPr>
        <p:txBody>
          <a:bodyPr/>
          <a:lstStyle/>
          <a:p>
            <a:pPr lvl="0"/>
            <a:r>
              <a:rPr lang="en-US" dirty="0"/>
              <a:t>Add Photo Here</a:t>
            </a:r>
          </a:p>
        </p:txBody>
      </p:sp>
      <p:sp>
        <p:nvSpPr>
          <p:cNvPr id="23" name="Content Placeholder 2">
            <a:extLst>
              <a:ext uri="{FF2B5EF4-FFF2-40B4-BE49-F238E27FC236}">
                <a16:creationId xmlns:a16="http://schemas.microsoft.com/office/drawing/2014/main" id="{437B617F-1EEF-74ED-19A8-93ED88DAED63}"/>
              </a:ext>
            </a:extLst>
          </p:cNvPr>
          <p:cNvSpPr>
            <a:spLocks noGrp="1"/>
          </p:cNvSpPr>
          <p:nvPr>
            <p:ph sz="half" idx="16" hasCustomPrompt="1"/>
          </p:nvPr>
        </p:nvSpPr>
        <p:spPr>
          <a:xfrm>
            <a:off x="4837176" y="3841660"/>
            <a:ext cx="4032504" cy="2514600"/>
          </a:xfrm>
        </p:spPr>
        <p:txBody>
          <a:bodyPr/>
          <a:lstStyle/>
          <a:p>
            <a:pPr lvl="0"/>
            <a:r>
              <a:rPr lang="en-US" dirty="0"/>
              <a:t>Add Photo Here</a:t>
            </a:r>
          </a:p>
        </p:txBody>
      </p:sp>
      <p:pic>
        <p:nvPicPr>
          <p:cNvPr id="12" name="Picture 11" descr="Virginia Cooperative Extension Logo">
            <a:extLst>
              <a:ext uri="{FF2B5EF4-FFF2-40B4-BE49-F238E27FC236}">
                <a16:creationId xmlns:a16="http://schemas.microsoft.com/office/drawing/2014/main" id="{A0837B72-4F74-3702-95BC-A44E63640491}"/>
              </a:ext>
            </a:extLst>
          </p:cNvPr>
          <p:cNvPicPr>
            <a:picLocks noChangeAspect="1"/>
          </p:cNvPicPr>
          <p:nvPr userDrawn="1"/>
        </p:nvPicPr>
        <p:blipFill>
          <a:blip r:embed="rId2"/>
          <a:srcRect/>
          <a:stretch/>
        </p:blipFill>
        <p:spPr>
          <a:xfrm>
            <a:off x="9562368" y="0"/>
            <a:ext cx="2629632" cy="1490125"/>
          </a:xfrm>
          <a:prstGeom prst="rect">
            <a:avLst/>
          </a:prstGeom>
        </p:spPr>
      </p:pic>
    </p:spTree>
    <p:extLst>
      <p:ext uri="{BB962C8B-B14F-4D97-AF65-F5344CB8AC3E}">
        <p14:creationId xmlns:p14="http://schemas.microsoft.com/office/powerpoint/2010/main" val="42596843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llag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750443"/>
          </a:xfrm>
        </p:spPr>
        <p:txBody>
          <a:bodyPr/>
          <a:lstStyle/>
          <a:p>
            <a:r>
              <a:rPr lang="en-US" dirty="0"/>
              <a:t>Photo Collage</a:t>
            </a:r>
          </a:p>
        </p:txBody>
      </p:sp>
      <p:sp>
        <p:nvSpPr>
          <p:cNvPr id="3" name="Content Placeholder 2">
            <a:extLst>
              <a:ext uri="{FF2B5EF4-FFF2-40B4-BE49-F238E27FC236}">
                <a16:creationId xmlns:a16="http://schemas.microsoft.com/office/drawing/2014/main" id="{F2D3DA85-CB02-16CD-3707-A2E2D3C75342}"/>
              </a:ext>
            </a:extLst>
          </p:cNvPr>
          <p:cNvSpPr>
            <a:spLocks noGrp="1"/>
          </p:cNvSpPr>
          <p:nvPr>
            <p:ph sz="half" idx="1" hasCustomPrompt="1"/>
          </p:nvPr>
        </p:nvSpPr>
        <p:spPr>
          <a:xfrm>
            <a:off x="805179" y="1316737"/>
            <a:ext cx="8065008" cy="2514600"/>
          </a:xfrm>
        </p:spPr>
        <p:txBody>
          <a:bodyPr/>
          <a:lstStyle/>
          <a:p>
            <a:pPr lvl="0"/>
            <a:r>
              <a:rPr lang="en-US" dirty="0"/>
              <a:t>Add Photo Here</a:t>
            </a:r>
          </a:p>
        </p:txBody>
      </p:sp>
      <p:sp>
        <p:nvSpPr>
          <p:cNvPr id="14" name="Content Placeholder 3">
            <a:extLst>
              <a:ext uri="{FF2B5EF4-FFF2-40B4-BE49-F238E27FC236}">
                <a16:creationId xmlns:a16="http://schemas.microsoft.com/office/drawing/2014/main" id="{D46BEEC9-100F-C5E3-EB78-30F4D4B8333D}"/>
              </a:ext>
            </a:extLst>
          </p:cNvPr>
          <p:cNvSpPr>
            <a:spLocks noGrp="1"/>
          </p:cNvSpPr>
          <p:nvPr>
            <p:ph sz="half" idx="13" hasCustomPrompt="1"/>
          </p:nvPr>
        </p:nvSpPr>
        <p:spPr>
          <a:xfrm>
            <a:off x="805179" y="3848218"/>
            <a:ext cx="2517139" cy="2514600"/>
          </a:xfrm>
        </p:spPr>
        <p:txBody>
          <a:bodyPr/>
          <a:lstStyle/>
          <a:p>
            <a:pPr lvl="0"/>
            <a:r>
              <a:rPr lang="en-US" dirty="0"/>
              <a:t>Add Photo Here</a:t>
            </a:r>
          </a:p>
        </p:txBody>
      </p:sp>
      <p:sp>
        <p:nvSpPr>
          <p:cNvPr id="16" name="Content Placeholder 3">
            <a:extLst>
              <a:ext uri="{FF2B5EF4-FFF2-40B4-BE49-F238E27FC236}">
                <a16:creationId xmlns:a16="http://schemas.microsoft.com/office/drawing/2014/main" id="{D4A23678-50EC-85E6-2C0C-12AF7A222EA1}"/>
              </a:ext>
            </a:extLst>
          </p:cNvPr>
          <p:cNvSpPr>
            <a:spLocks noGrp="1"/>
          </p:cNvSpPr>
          <p:nvPr>
            <p:ph sz="half" idx="14" hasCustomPrompt="1"/>
          </p:nvPr>
        </p:nvSpPr>
        <p:spPr>
          <a:xfrm>
            <a:off x="8869680" y="1316737"/>
            <a:ext cx="2517139" cy="2514600"/>
          </a:xfrm>
        </p:spPr>
        <p:txBody>
          <a:bodyPr/>
          <a:lstStyle/>
          <a:p>
            <a:pPr lvl="0"/>
            <a:r>
              <a:rPr lang="en-US" dirty="0"/>
              <a:t>Add Photo Here</a:t>
            </a:r>
          </a:p>
        </p:txBody>
      </p:sp>
      <p:sp>
        <p:nvSpPr>
          <p:cNvPr id="12" name="Content Placeholder 2">
            <a:extLst>
              <a:ext uri="{FF2B5EF4-FFF2-40B4-BE49-F238E27FC236}">
                <a16:creationId xmlns:a16="http://schemas.microsoft.com/office/drawing/2014/main" id="{5F970678-4C40-B82A-BBB4-E416B2654227}"/>
              </a:ext>
            </a:extLst>
          </p:cNvPr>
          <p:cNvSpPr>
            <a:spLocks noGrp="1"/>
          </p:cNvSpPr>
          <p:nvPr>
            <p:ph sz="half" idx="15" hasCustomPrompt="1"/>
          </p:nvPr>
        </p:nvSpPr>
        <p:spPr>
          <a:xfrm>
            <a:off x="3321811" y="3831337"/>
            <a:ext cx="8065008" cy="2514600"/>
          </a:xfrm>
        </p:spPr>
        <p:txBody>
          <a:bodyPr/>
          <a:lstStyle/>
          <a:p>
            <a:pPr lvl="0"/>
            <a:r>
              <a:rPr lang="en-US" dirty="0"/>
              <a:t>Add Photo Here</a:t>
            </a:r>
          </a:p>
        </p:txBody>
      </p:sp>
      <p:pic>
        <p:nvPicPr>
          <p:cNvPr id="9" name="Picture 8" descr="Virginia Cooperative Extension Logo">
            <a:extLst>
              <a:ext uri="{FF2B5EF4-FFF2-40B4-BE49-F238E27FC236}">
                <a16:creationId xmlns:a16="http://schemas.microsoft.com/office/drawing/2014/main" id="{818C573A-20A6-C7A3-7D09-9390F3063684}"/>
              </a:ext>
            </a:extLst>
          </p:cNvPr>
          <p:cNvPicPr>
            <a:picLocks noChangeAspect="1"/>
          </p:cNvPicPr>
          <p:nvPr userDrawn="1"/>
        </p:nvPicPr>
        <p:blipFill>
          <a:blip r:embed="rId2"/>
          <a:srcRect/>
          <a:stretch/>
        </p:blipFill>
        <p:spPr>
          <a:xfrm>
            <a:off x="9562368" y="0"/>
            <a:ext cx="2629632" cy="1490125"/>
          </a:xfrm>
          <a:prstGeom prst="rect">
            <a:avLst/>
          </a:prstGeom>
        </p:spPr>
      </p:pic>
    </p:spTree>
    <p:extLst>
      <p:ext uri="{BB962C8B-B14F-4D97-AF65-F5344CB8AC3E}">
        <p14:creationId xmlns:p14="http://schemas.microsoft.com/office/powerpoint/2010/main" val="17387471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llag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750443"/>
          </a:xfrm>
        </p:spPr>
        <p:txBody>
          <a:bodyPr/>
          <a:lstStyle/>
          <a:p>
            <a:r>
              <a:rPr lang="en-US" dirty="0"/>
              <a:t>Photo Collage</a:t>
            </a:r>
          </a:p>
        </p:txBody>
      </p:sp>
      <p:sp>
        <p:nvSpPr>
          <p:cNvPr id="3" name="Content Placeholder 2">
            <a:extLst>
              <a:ext uri="{FF2B5EF4-FFF2-40B4-BE49-F238E27FC236}">
                <a16:creationId xmlns:a16="http://schemas.microsoft.com/office/drawing/2014/main" id="{F2D3DA85-CB02-16CD-3707-A2E2D3C75342}"/>
              </a:ext>
            </a:extLst>
          </p:cNvPr>
          <p:cNvSpPr>
            <a:spLocks noGrp="1"/>
          </p:cNvSpPr>
          <p:nvPr>
            <p:ph sz="half" idx="1" hasCustomPrompt="1"/>
          </p:nvPr>
        </p:nvSpPr>
        <p:spPr>
          <a:xfrm>
            <a:off x="805180" y="1316736"/>
            <a:ext cx="8065008" cy="5046081"/>
          </a:xfrm>
        </p:spPr>
        <p:txBody>
          <a:bodyPr/>
          <a:lstStyle/>
          <a:p>
            <a:pPr lvl="0"/>
            <a:r>
              <a:rPr lang="en-US" dirty="0"/>
              <a:t>Add Photo Here</a:t>
            </a:r>
          </a:p>
        </p:txBody>
      </p:sp>
      <p:sp>
        <p:nvSpPr>
          <p:cNvPr id="14" name="Content Placeholder 3">
            <a:extLst>
              <a:ext uri="{FF2B5EF4-FFF2-40B4-BE49-F238E27FC236}">
                <a16:creationId xmlns:a16="http://schemas.microsoft.com/office/drawing/2014/main" id="{D46BEEC9-100F-C5E3-EB78-30F4D4B8333D}"/>
              </a:ext>
            </a:extLst>
          </p:cNvPr>
          <p:cNvSpPr>
            <a:spLocks noGrp="1"/>
          </p:cNvSpPr>
          <p:nvPr>
            <p:ph sz="half" idx="13" hasCustomPrompt="1"/>
          </p:nvPr>
        </p:nvSpPr>
        <p:spPr>
          <a:xfrm>
            <a:off x="8872222" y="3848218"/>
            <a:ext cx="2514597" cy="2512061"/>
          </a:xfrm>
        </p:spPr>
        <p:txBody>
          <a:bodyPr/>
          <a:lstStyle/>
          <a:p>
            <a:pPr lvl="0"/>
            <a:r>
              <a:rPr lang="en-US" dirty="0"/>
              <a:t>Add Photo Here</a:t>
            </a:r>
          </a:p>
        </p:txBody>
      </p:sp>
      <p:sp>
        <p:nvSpPr>
          <p:cNvPr id="16" name="Content Placeholder 3">
            <a:extLst>
              <a:ext uri="{FF2B5EF4-FFF2-40B4-BE49-F238E27FC236}">
                <a16:creationId xmlns:a16="http://schemas.microsoft.com/office/drawing/2014/main" id="{D4A23678-50EC-85E6-2C0C-12AF7A222EA1}"/>
              </a:ext>
            </a:extLst>
          </p:cNvPr>
          <p:cNvSpPr>
            <a:spLocks noGrp="1"/>
          </p:cNvSpPr>
          <p:nvPr>
            <p:ph sz="half" idx="14" hasCustomPrompt="1"/>
          </p:nvPr>
        </p:nvSpPr>
        <p:spPr>
          <a:xfrm>
            <a:off x="8869680" y="1316737"/>
            <a:ext cx="2517139" cy="2514600"/>
          </a:xfrm>
        </p:spPr>
        <p:txBody>
          <a:bodyPr/>
          <a:lstStyle/>
          <a:p>
            <a:pPr lvl="0"/>
            <a:r>
              <a:rPr lang="en-US" dirty="0"/>
              <a:t>Add Photo Here</a:t>
            </a:r>
          </a:p>
        </p:txBody>
      </p:sp>
      <p:pic>
        <p:nvPicPr>
          <p:cNvPr id="8" name="Picture 7" descr="Virginia Cooperative Extension Logo">
            <a:extLst>
              <a:ext uri="{FF2B5EF4-FFF2-40B4-BE49-F238E27FC236}">
                <a16:creationId xmlns:a16="http://schemas.microsoft.com/office/drawing/2014/main" id="{83FBB657-85FE-3AD4-4A31-BB6D1205284F}"/>
              </a:ext>
            </a:extLst>
          </p:cNvPr>
          <p:cNvPicPr>
            <a:picLocks noChangeAspect="1"/>
          </p:cNvPicPr>
          <p:nvPr userDrawn="1"/>
        </p:nvPicPr>
        <p:blipFill>
          <a:blip r:embed="rId2"/>
          <a:srcRect/>
          <a:stretch/>
        </p:blipFill>
        <p:spPr>
          <a:xfrm>
            <a:off x="9562368" y="0"/>
            <a:ext cx="2629632" cy="1490125"/>
          </a:xfrm>
          <a:prstGeom prst="rect">
            <a:avLst/>
          </a:prstGeom>
        </p:spPr>
      </p:pic>
    </p:spTree>
    <p:extLst>
      <p:ext uri="{BB962C8B-B14F-4D97-AF65-F5344CB8AC3E}">
        <p14:creationId xmlns:p14="http://schemas.microsoft.com/office/powerpoint/2010/main" val="26394107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llag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750443"/>
          </a:xfrm>
        </p:spPr>
        <p:txBody>
          <a:bodyPr/>
          <a:lstStyle/>
          <a:p>
            <a:r>
              <a:rPr lang="en-US" dirty="0"/>
              <a:t>Photo Collage</a:t>
            </a:r>
          </a:p>
        </p:txBody>
      </p:sp>
      <p:sp>
        <p:nvSpPr>
          <p:cNvPr id="3" name="Content Placeholder 2">
            <a:extLst>
              <a:ext uri="{FF2B5EF4-FFF2-40B4-BE49-F238E27FC236}">
                <a16:creationId xmlns:a16="http://schemas.microsoft.com/office/drawing/2014/main" id="{F2D3DA85-CB02-16CD-3707-A2E2D3C75342}"/>
              </a:ext>
            </a:extLst>
          </p:cNvPr>
          <p:cNvSpPr>
            <a:spLocks noGrp="1"/>
          </p:cNvSpPr>
          <p:nvPr>
            <p:ph sz="half" idx="1" hasCustomPrompt="1"/>
          </p:nvPr>
        </p:nvSpPr>
        <p:spPr>
          <a:xfrm>
            <a:off x="805180" y="1316736"/>
            <a:ext cx="8065008" cy="5046081"/>
          </a:xfrm>
        </p:spPr>
        <p:txBody>
          <a:bodyPr/>
          <a:lstStyle/>
          <a:p>
            <a:pPr lvl="0"/>
            <a:r>
              <a:rPr lang="en-US" dirty="0"/>
              <a:t>Add Photo Here</a:t>
            </a:r>
          </a:p>
        </p:txBody>
      </p:sp>
      <p:sp>
        <p:nvSpPr>
          <p:cNvPr id="14" name="Content Placeholder 3">
            <a:extLst>
              <a:ext uri="{FF2B5EF4-FFF2-40B4-BE49-F238E27FC236}">
                <a16:creationId xmlns:a16="http://schemas.microsoft.com/office/drawing/2014/main" id="{D46BEEC9-100F-C5E3-EB78-30F4D4B8333D}"/>
              </a:ext>
            </a:extLst>
          </p:cNvPr>
          <p:cNvSpPr>
            <a:spLocks noGrp="1"/>
          </p:cNvSpPr>
          <p:nvPr>
            <p:ph sz="half" idx="13" hasCustomPrompt="1"/>
          </p:nvPr>
        </p:nvSpPr>
        <p:spPr>
          <a:xfrm>
            <a:off x="8872222" y="3848218"/>
            <a:ext cx="2514597" cy="2512061"/>
          </a:xfrm>
        </p:spPr>
        <p:txBody>
          <a:bodyPr/>
          <a:lstStyle/>
          <a:p>
            <a:pPr lvl="0"/>
            <a:r>
              <a:rPr lang="en-US" dirty="0"/>
              <a:t>Add Photo Here</a:t>
            </a:r>
          </a:p>
        </p:txBody>
      </p:sp>
      <p:sp>
        <p:nvSpPr>
          <p:cNvPr id="16" name="Content Placeholder 3">
            <a:extLst>
              <a:ext uri="{FF2B5EF4-FFF2-40B4-BE49-F238E27FC236}">
                <a16:creationId xmlns:a16="http://schemas.microsoft.com/office/drawing/2014/main" id="{D4A23678-50EC-85E6-2C0C-12AF7A222EA1}"/>
              </a:ext>
            </a:extLst>
          </p:cNvPr>
          <p:cNvSpPr>
            <a:spLocks noGrp="1"/>
          </p:cNvSpPr>
          <p:nvPr>
            <p:ph sz="half" idx="14" hasCustomPrompt="1"/>
          </p:nvPr>
        </p:nvSpPr>
        <p:spPr>
          <a:xfrm>
            <a:off x="8869680" y="1316737"/>
            <a:ext cx="2517139" cy="2514600"/>
          </a:xfrm>
        </p:spPr>
        <p:txBody>
          <a:bodyPr/>
          <a:lstStyle/>
          <a:p>
            <a:pPr lvl="0"/>
            <a:r>
              <a:rPr lang="en-US" dirty="0"/>
              <a:t>Add Photo Here</a:t>
            </a:r>
          </a:p>
        </p:txBody>
      </p:sp>
      <p:pic>
        <p:nvPicPr>
          <p:cNvPr id="7" name="Picture 6" descr="Virginia Cooperative Extension Logo">
            <a:extLst>
              <a:ext uri="{FF2B5EF4-FFF2-40B4-BE49-F238E27FC236}">
                <a16:creationId xmlns:a16="http://schemas.microsoft.com/office/drawing/2014/main" id="{0A75B18F-D33B-00C8-0EC4-F58C8CE0A37E}"/>
              </a:ext>
            </a:extLst>
          </p:cNvPr>
          <p:cNvPicPr>
            <a:picLocks noChangeAspect="1"/>
          </p:cNvPicPr>
          <p:nvPr userDrawn="1"/>
        </p:nvPicPr>
        <p:blipFill>
          <a:blip r:embed="rId2"/>
          <a:srcRect/>
          <a:stretch/>
        </p:blipFill>
        <p:spPr>
          <a:xfrm>
            <a:off x="9562368" y="0"/>
            <a:ext cx="2629632" cy="1490125"/>
          </a:xfrm>
          <a:prstGeom prst="rect">
            <a:avLst/>
          </a:prstGeom>
        </p:spPr>
      </p:pic>
    </p:spTree>
    <p:extLst>
      <p:ext uri="{BB962C8B-B14F-4D97-AF65-F5344CB8AC3E}">
        <p14:creationId xmlns:p14="http://schemas.microsoft.com/office/powerpoint/2010/main" val="19820401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Photos with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750443"/>
          </a:xfrm>
        </p:spPr>
        <p:txBody>
          <a:bodyPr/>
          <a:lstStyle/>
          <a:p>
            <a:r>
              <a:rPr lang="en-US" dirty="0"/>
              <a:t>Photo Collage</a:t>
            </a:r>
          </a:p>
        </p:txBody>
      </p:sp>
      <p:sp>
        <p:nvSpPr>
          <p:cNvPr id="3" name="Content Placeholder 2">
            <a:extLst>
              <a:ext uri="{FF2B5EF4-FFF2-40B4-BE49-F238E27FC236}">
                <a16:creationId xmlns:a16="http://schemas.microsoft.com/office/drawing/2014/main" id="{F2D3DA85-CB02-16CD-3707-A2E2D3C75342}"/>
              </a:ext>
            </a:extLst>
          </p:cNvPr>
          <p:cNvSpPr>
            <a:spLocks noGrp="1"/>
          </p:cNvSpPr>
          <p:nvPr>
            <p:ph sz="half" idx="1" hasCustomPrompt="1"/>
          </p:nvPr>
        </p:nvSpPr>
        <p:spPr>
          <a:xfrm>
            <a:off x="805180" y="1316736"/>
            <a:ext cx="5290820" cy="5046081"/>
          </a:xfrm>
        </p:spPr>
        <p:txBody>
          <a:bodyPr/>
          <a:lstStyle/>
          <a:p>
            <a:pPr lvl="0"/>
            <a:r>
              <a:rPr lang="en-US" dirty="0"/>
              <a:t>Add Photo Here</a:t>
            </a:r>
          </a:p>
        </p:txBody>
      </p:sp>
      <p:sp>
        <p:nvSpPr>
          <p:cNvPr id="7" name="Content Placeholder 2">
            <a:extLst>
              <a:ext uri="{FF2B5EF4-FFF2-40B4-BE49-F238E27FC236}">
                <a16:creationId xmlns:a16="http://schemas.microsoft.com/office/drawing/2014/main" id="{1F0E55D2-16EA-B39C-DE11-662524949E79}"/>
              </a:ext>
            </a:extLst>
          </p:cNvPr>
          <p:cNvSpPr>
            <a:spLocks noGrp="1"/>
          </p:cNvSpPr>
          <p:nvPr>
            <p:ph sz="half" idx="10" hasCustomPrompt="1"/>
          </p:nvPr>
        </p:nvSpPr>
        <p:spPr>
          <a:xfrm>
            <a:off x="6119302" y="1316736"/>
            <a:ext cx="5290820" cy="5046081"/>
          </a:xfrm>
        </p:spPr>
        <p:txBody>
          <a:bodyPr/>
          <a:lstStyle/>
          <a:p>
            <a:pPr lvl="0"/>
            <a:r>
              <a:rPr lang="en-US" dirty="0"/>
              <a:t>Add Photo Here</a:t>
            </a:r>
          </a:p>
        </p:txBody>
      </p:sp>
      <p:pic>
        <p:nvPicPr>
          <p:cNvPr id="6" name="Picture 5" descr="Virginia Cooperative Extension Logo">
            <a:extLst>
              <a:ext uri="{FF2B5EF4-FFF2-40B4-BE49-F238E27FC236}">
                <a16:creationId xmlns:a16="http://schemas.microsoft.com/office/drawing/2014/main" id="{CDB03E0D-0EEB-727F-7433-5F05C2288803}"/>
              </a:ext>
            </a:extLst>
          </p:cNvPr>
          <p:cNvPicPr>
            <a:picLocks noChangeAspect="1"/>
          </p:cNvPicPr>
          <p:nvPr userDrawn="1"/>
        </p:nvPicPr>
        <p:blipFill>
          <a:blip r:embed="rId2"/>
          <a:srcRect/>
          <a:stretch/>
        </p:blipFill>
        <p:spPr>
          <a:xfrm>
            <a:off x="9562368" y="0"/>
            <a:ext cx="2629632" cy="1490125"/>
          </a:xfrm>
          <a:prstGeom prst="rect">
            <a:avLst/>
          </a:prstGeom>
        </p:spPr>
      </p:pic>
    </p:spTree>
    <p:extLst>
      <p:ext uri="{BB962C8B-B14F-4D97-AF65-F5344CB8AC3E}">
        <p14:creationId xmlns:p14="http://schemas.microsoft.com/office/powerpoint/2010/main" val="26154385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Photo Split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D7DF09-BDC6-74A2-0975-87C9010A5909}"/>
              </a:ext>
            </a:extLst>
          </p:cNvPr>
          <p:cNvSpPr/>
          <p:nvPr userDrawn="1"/>
        </p:nvSpPr>
        <p:spPr>
          <a:xfrm>
            <a:off x="0" y="0"/>
            <a:ext cx="6096000" cy="6858000"/>
          </a:xfrm>
          <a:prstGeom prst="rect">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1F0E55D2-16EA-B39C-DE11-662524949E79}"/>
              </a:ext>
            </a:extLst>
          </p:cNvPr>
          <p:cNvSpPr>
            <a:spLocks noGrp="1"/>
          </p:cNvSpPr>
          <p:nvPr>
            <p:ph sz="half" idx="10" hasCustomPrompt="1"/>
          </p:nvPr>
        </p:nvSpPr>
        <p:spPr>
          <a:xfrm>
            <a:off x="6679963" y="731802"/>
            <a:ext cx="4657459" cy="5394395"/>
          </a:xfrm>
        </p:spPr>
        <p:txBody>
          <a:bodyPr/>
          <a:lstStyle/>
          <a:p>
            <a:pPr lvl="0"/>
            <a:r>
              <a:rPr lang="en-US" dirty="0"/>
              <a:t>Add Photo Here</a:t>
            </a:r>
          </a:p>
        </p:txBody>
      </p:sp>
      <p:sp>
        <p:nvSpPr>
          <p:cNvPr id="6" name="Content Placeholder 2">
            <a:extLst>
              <a:ext uri="{FF2B5EF4-FFF2-40B4-BE49-F238E27FC236}">
                <a16:creationId xmlns:a16="http://schemas.microsoft.com/office/drawing/2014/main" id="{3DFD5AA1-3158-DF46-2F33-F6A6482C4635}"/>
              </a:ext>
            </a:extLst>
          </p:cNvPr>
          <p:cNvSpPr>
            <a:spLocks noGrp="1"/>
          </p:cNvSpPr>
          <p:nvPr>
            <p:ph sz="half" idx="11" hasCustomPrompt="1"/>
          </p:nvPr>
        </p:nvSpPr>
        <p:spPr>
          <a:xfrm>
            <a:off x="854578" y="731802"/>
            <a:ext cx="4657459" cy="5394395"/>
          </a:xfrm>
        </p:spPr>
        <p:txBody>
          <a:bodyPr/>
          <a:lstStyle/>
          <a:p>
            <a:pPr lvl="0"/>
            <a:r>
              <a:rPr lang="en-US" dirty="0"/>
              <a:t>Add Photo Here</a:t>
            </a:r>
          </a:p>
        </p:txBody>
      </p:sp>
    </p:spTree>
    <p:extLst>
      <p:ext uri="{BB962C8B-B14F-4D97-AF65-F5344CB8AC3E}">
        <p14:creationId xmlns:p14="http://schemas.microsoft.com/office/powerpoint/2010/main" val="42135348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Large Photo or Video">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3DFD5AA1-3158-DF46-2F33-F6A6482C4635}"/>
              </a:ext>
            </a:extLst>
          </p:cNvPr>
          <p:cNvSpPr>
            <a:spLocks noGrp="1" noChangeAspect="1"/>
          </p:cNvSpPr>
          <p:nvPr>
            <p:ph sz="half" idx="11" hasCustomPrompt="1"/>
          </p:nvPr>
        </p:nvSpPr>
        <p:spPr>
          <a:xfrm>
            <a:off x="821108" y="461873"/>
            <a:ext cx="10549783" cy="5934253"/>
          </a:xfrm>
        </p:spPr>
        <p:txBody>
          <a:bodyPr/>
          <a:lstStyle/>
          <a:p>
            <a:pPr lvl="0"/>
            <a:r>
              <a:rPr lang="en-US" dirty="0"/>
              <a:t>Add Photo or Video Here</a:t>
            </a:r>
          </a:p>
        </p:txBody>
      </p:sp>
    </p:spTree>
    <p:extLst>
      <p:ext uri="{BB962C8B-B14F-4D97-AF65-F5344CB8AC3E}">
        <p14:creationId xmlns:p14="http://schemas.microsoft.com/office/powerpoint/2010/main" val="21584819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Graph with Swoosh">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A49866-5C73-7C59-0A5E-6B5819D15CDA}"/>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flipH="1">
            <a:off x="7647940" y="2313940"/>
            <a:ext cx="4544059" cy="4544059"/>
          </a:xfrm>
          <a:prstGeom prst="rect">
            <a:avLst/>
          </a:prstGeom>
        </p:spPr>
      </p:pic>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1325563"/>
          </a:xfrm>
        </p:spPr>
        <p:txBody>
          <a:bodyPr/>
          <a:lstStyle/>
          <a:p>
            <a:r>
              <a:rPr lang="en-US" dirty="0"/>
              <a:t>Graph with swoosh</a:t>
            </a:r>
          </a:p>
        </p:txBody>
      </p:sp>
      <p:sp>
        <p:nvSpPr>
          <p:cNvPr id="8" name="Chart Placeholder 7">
            <a:extLst>
              <a:ext uri="{FF2B5EF4-FFF2-40B4-BE49-F238E27FC236}">
                <a16:creationId xmlns:a16="http://schemas.microsoft.com/office/drawing/2014/main" id="{D0B1772D-DB90-9361-B2AD-2230615A4DF2}"/>
              </a:ext>
            </a:extLst>
          </p:cNvPr>
          <p:cNvSpPr>
            <a:spLocks noGrp="1"/>
          </p:cNvSpPr>
          <p:nvPr>
            <p:ph type="chart" sz="quarter" idx="10"/>
          </p:nvPr>
        </p:nvSpPr>
        <p:spPr>
          <a:xfrm>
            <a:off x="838200" y="1987550"/>
            <a:ext cx="6569765" cy="4532313"/>
          </a:xfrm>
        </p:spPr>
        <p:txBody>
          <a:bodyPr/>
          <a:lstStyle/>
          <a:p>
            <a:endParaRPr lang="en-US"/>
          </a:p>
        </p:txBody>
      </p:sp>
      <p:pic>
        <p:nvPicPr>
          <p:cNvPr id="6" name="Picture 5" descr="Virginia Cooperative Extension Logo">
            <a:extLst>
              <a:ext uri="{FF2B5EF4-FFF2-40B4-BE49-F238E27FC236}">
                <a16:creationId xmlns:a16="http://schemas.microsoft.com/office/drawing/2014/main" id="{359B4F14-1DAF-AB4B-424D-6157C48F76FD}"/>
              </a:ext>
            </a:extLst>
          </p:cNvPr>
          <p:cNvPicPr>
            <a:picLocks noChangeAspect="1"/>
          </p:cNvPicPr>
          <p:nvPr userDrawn="1"/>
        </p:nvPicPr>
        <p:blipFill>
          <a:blip r:embed="rId3"/>
          <a:srcRect/>
          <a:stretch/>
        </p:blipFill>
        <p:spPr>
          <a:xfrm>
            <a:off x="9562368" y="0"/>
            <a:ext cx="2629632" cy="1490125"/>
          </a:xfrm>
          <a:prstGeom prst="rect">
            <a:avLst/>
          </a:prstGeom>
        </p:spPr>
      </p:pic>
    </p:spTree>
    <p:extLst>
      <p:ext uri="{BB962C8B-B14F-4D97-AF65-F5344CB8AC3E}">
        <p14:creationId xmlns:p14="http://schemas.microsoft.com/office/powerpoint/2010/main" val="12626835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ingle 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1325563"/>
          </a:xfrm>
        </p:spPr>
        <p:txBody>
          <a:bodyPr/>
          <a:lstStyle/>
          <a:p>
            <a:r>
              <a:rPr lang="en-US" dirty="0"/>
              <a:t>Graph</a:t>
            </a:r>
          </a:p>
        </p:txBody>
      </p:sp>
      <p:sp>
        <p:nvSpPr>
          <p:cNvPr id="4" name="Chart Placeholder 3">
            <a:extLst>
              <a:ext uri="{FF2B5EF4-FFF2-40B4-BE49-F238E27FC236}">
                <a16:creationId xmlns:a16="http://schemas.microsoft.com/office/drawing/2014/main" id="{B45A75AC-95C2-C239-FB2F-70B99C7F2BAE}"/>
              </a:ext>
            </a:extLst>
          </p:cNvPr>
          <p:cNvSpPr>
            <a:spLocks noGrp="1"/>
          </p:cNvSpPr>
          <p:nvPr>
            <p:ph type="chart" sz="quarter" idx="10"/>
          </p:nvPr>
        </p:nvSpPr>
        <p:spPr>
          <a:xfrm>
            <a:off x="838200" y="1960563"/>
            <a:ext cx="8724900" cy="4333875"/>
          </a:xfrm>
        </p:spPr>
        <p:txBody>
          <a:bodyPr/>
          <a:lstStyle/>
          <a:p>
            <a:endParaRPr lang="en-US"/>
          </a:p>
        </p:txBody>
      </p:sp>
      <p:pic>
        <p:nvPicPr>
          <p:cNvPr id="5" name="Picture 4" descr="Virginia Cooperative Extension Logo">
            <a:extLst>
              <a:ext uri="{FF2B5EF4-FFF2-40B4-BE49-F238E27FC236}">
                <a16:creationId xmlns:a16="http://schemas.microsoft.com/office/drawing/2014/main" id="{5F558214-675E-1845-C128-A7D9DBC5BA23}"/>
              </a:ext>
            </a:extLst>
          </p:cNvPr>
          <p:cNvPicPr>
            <a:picLocks noChangeAspect="1"/>
          </p:cNvPicPr>
          <p:nvPr userDrawn="1"/>
        </p:nvPicPr>
        <p:blipFill>
          <a:blip r:embed="rId2"/>
          <a:srcRect/>
          <a:stretch/>
        </p:blipFill>
        <p:spPr>
          <a:xfrm>
            <a:off x="9562368" y="0"/>
            <a:ext cx="2629632" cy="1490125"/>
          </a:xfrm>
          <a:prstGeom prst="rect">
            <a:avLst/>
          </a:prstGeom>
        </p:spPr>
      </p:pic>
    </p:spTree>
    <p:extLst>
      <p:ext uri="{BB962C8B-B14F-4D97-AF65-F5344CB8AC3E}">
        <p14:creationId xmlns:p14="http://schemas.microsoft.com/office/powerpoint/2010/main" val="8232587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1" y="365125"/>
            <a:ext cx="5257799" cy="1325563"/>
          </a:xfrm>
        </p:spPr>
        <p:txBody>
          <a:bodyPr/>
          <a:lstStyle/>
          <a:p>
            <a:r>
              <a:rPr lang="en-US" dirty="0"/>
              <a:t>Graph</a:t>
            </a:r>
          </a:p>
        </p:txBody>
      </p:sp>
      <p:sp>
        <p:nvSpPr>
          <p:cNvPr id="4" name="Chart Placeholder 3">
            <a:extLst>
              <a:ext uri="{FF2B5EF4-FFF2-40B4-BE49-F238E27FC236}">
                <a16:creationId xmlns:a16="http://schemas.microsoft.com/office/drawing/2014/main" id="{B45A75AC-95C2-C239-FB2F-70B99C7F2BAE}"/>
              </a:ext>
            </a:extLst>
          </p:cNvPr>
          <p:cNvSpPr>
            <a:spLocks noGrp="1"/>
          </p:cNvSpPr>
          <p:nvPr>
            <p:ph type="chart" sz="quarter" idx="10"/>
          </p:nvPr>
        </p:nvSpPr>
        <p:spPr>
          <a:xfrm>
            <a:off x="838200" y="1960563"/>
            <a:ext cx="5257800" cy="4333875"/>
          </a:xfrm>
        </p:spPr>
        <p:txBody>
          <a:bodyPr/>
          <a:lstStyle/>
          <a:p>
            <a:endParaRPr lang="en-US"/>
          </a:p>
        </p:txBody>
      </p:sp>
      <p:sp>
        <p:nvSpPr>
          <p:cNvPr id="5" name="Picture Placeholder 4">
            <a:extLst>
              <a:ext uri="{FF2B5EF4-FFF2-40B4-BE49-F238E27FC236}">
                <a16:creationId xmlns:a16="http://schemas.microsoft.com/office/drawing/2014/main" id="{A89112A7-9874-B391-F462-C78742DDD4CB}"/>
              </a:ext>
            </a:extLst>
          </p:cNvPr>
          <p:cNvSpPr>
            <a:spLocks noGrp="1"/>
          </p:cNvSpPr>
          <p:nvPr>
            <p:ph type="pic" sz="quarter" idx="11"/>
          </p:nvPr>
        </p:nvSpPr>
        <p:spPr>
          <a:xfrm>
            <a:off x="6096000" y="0"/>
            <a:ext cx="6096000" cy="6858000"/>
          </a:xfrm>
        </p:spPr>
        <p:txBody>
          <a:bodyPr/>
          <a:lstStyle/>
          <a:p>
            <a:endParaRPr lang="en-US"/>
          </a:p>
        </p:txBody>
      </p:sp>
    </p:spTree>
    <p:extLst>
      <p:ext uri="{BB962C8B-B14F-4D97-AF65-F5344CB8AC3E}">
        <p14:creationId xmlns:p14="http://schemas.microsoft.com/office/powerpoint/2010/main" val="452493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rtners with Texture Photo">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19A79D-7798-D173-A5A8-7C3B5DF21570}"/>
              </a:ext>
              <a:ext uri="{C183D7F6-B498-43B3-948B-1728B52AA6E4}">
                <adec:decorative xmlns:adec="http://schemas.microsoft.com/office/drawing/2017/decorative" val="1"/>
              </a:ext>
            </a:extLst>
          </p:cNvPr>
          <p:cNvSpPr/>
          <p:nvPr userDrawn="1"/>
        </p:nvSpPr>
        <p:spPr>
          <a:xfrm>
            <a:off x="0" y="0"/>
            <a:ext cx="2027583"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69C43F-3EB0-1CB0-175A-C17708C200DA}"/>
              </a:ext>
            </a:extLst>
          </p:cNvPr>
          <p:cNvSpPr>
            <a:spLocks noGrp="1"/>
          </p:cNvSpPr>
          <p:nvPr>
            <p:ph type="title" hasCustomPrompt="1"/>
          </p:nvPr>
        </p:nvSpPr>
        <p:spPr>
          <a:xfrm rot="16200000">
            <a:off x="-1442910" y="3759200"/>
            <a:ext cx="4872037" cy="1325563"/>
          </a:xfrm>
        </p:spPr>
        <p:txBody>
          <a:bodyPr anchor="b">
            <a:noAutofit/>
          </a:bodyPr>
          <a:lstStyle>
            <a:lvl1pPr algn="ctr">
              <a:defRPr sz="7200" b="1" i="0">
                <a:solidFill>
                  <a:schemeClr val="bg1"/>
                </a:solidFill>
                <a:latin typeface="Epilogue" pitchFamily="2" charset="77"/>
              </a:defRPr>
            </a:lvl1pPr>
          </a:lstStyle>
          <a:p>
            <a:r>
              <a:rPr lang="en-US" dirty="0"/>
              <a:t>Partners</a:t>
            </a:r>
          </a:p>
        </p:txBody>
      </p:sp>
      <p:pic>
        <p:nvPicPr>
          <p:cNvPr id="31" name="Picture 30">
            <a:extLst>
              <a:ext uri="{FF2B5EF4-FFF2-40B4-BE49-F238E27FC236}">
                <a16:creationId xmlns:a16="http://schemas.microsoft.com/office/drawing/2014/main" id="{C6E4C59A-3635-4F80-C8C4-4D86F9F0E153}"/>
              </a:ext>
            </a:extLst>
          </p:cNvPr>
          <p:cNvPicPr>
            <a:picLocks noChangeAspect="1"/>
          </p:cNvPicPr>
          <p:nvPr userDrawn="1"/>
        </p:nvPicPr>
        <p:blipFill>
          <a:blip r:embed="rId2"/>
          <a:srcRect/>
          <a:stretch/>
        </p:blipFill>
        <p:spPr>
          <a:xfrm>
            <a:off x="5352683" y="173389"/>
            <a:ext cx="3478495" cy="1971147"/>
          </a:xfrm>
          <a:prstGeom prst="rect">
            <a:avLst/>
          </a:prstGeom>
        </p:spPr>
      </p:pic>
      <p:sp>
        <p:nvSpPr>
          <p:cNvPr id="5" name="Picture Placeholder 4">
            <a:extLst>
              <a:ext uri="{FF2B5EF4-FFF2-40B4-BE49-F238E27FC236}">
                <a16:creationId xmlns:a16="http://schemas.microsoft.com/office/drawing/2014/main" id="{AD49E36E-3616-6CE5-183B-2CBFE237096C}"/>
              </a:ext>
            </a:extLst>
          </p:cNvPr>
          <p:cNvSpPr>
            <a:spLocks noGrp="1"/>
          </p:cNvSpPr>
          <p:nvPr>
            <p:ph type="pic" sz="quarter" idx="10"/>
          </p:nvPr>
        </p:nvSpPr>
        <p:spPr>
          <a:xfrm>
            <a:off x="0" y="0"/>
            <a:ext cx="1985963" cy="1985963"/>
          </a:xfrm>
        </p:spPr>
        <p:txBody>
          <a:bodyPr/>
          <a:lstStyle/>
          <a:p>
            <a:r>
              <a:rPr lang="en-US"/>
              <a:t>Click icon to add picture</a:t>
            </a:r>
          </a:p>
        </p:txBody>
      </p:sp>
      <p:pic>
        <p:nvPicPr>
          <p:cNvPr id="7" name="Picture 6">
            <a:extLst>
              <a:ext uri="{FF2B5EF4-FFF2-40B4-BE49-F238E27FC236}">
                <a16:creationId xmlns:a16="http://schemas.microsoft.com/office/drawing/2014/main" id="{12E62175-1547-4E93-75A1-A566780D71B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rot="16200000">
            <a:off x="41620" y="0"/>
            <a:ext cx="1985963" cy="1985963"/>
          </a:xfrm>
          <a:prstGeom prst="rect">
            <a:avLst/>
          </a:prstGeom>
        </p:spPr>
      </p:pic>
    </p:spTree>
    <p:extLst>
      <p:ext uri="{BB962C8B-B14F-4D97-AF65-F5344CB8AC3E}">
        <p14:creationId xmlns:p14="http://schemas.microsoft.com/office/powerpoint/2010/main" val="3973727933"/>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Graph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1325563"/>
          </a:xfrm>
        </p:spPr>
        <p:txBody>
          <a:bodyPr/>
          <a:lstStyle/>
          <a:p>
            <a:r>
              <a:rPr lang="en-US" dirty="0"/>
              <a:t>Two Graphs</a:t>
            </a:r>
          </a:p>
        </p:txBody>
      </p:sp>
      <p:sp>
        <p:nvSpPr>
          <p:cNvPr id="4" name="Chart Placeholder 3">
            <a:extLst>
              <a:ext uri="{FF2B5EF4-FFF2-40B4-BE49-F238E27FC236}">
                <a16:creationId xmlns:a16="http://schemas.microsoft.com/office/drawing/2014/main" id="{B45A75AC-95C2-C239-FB2F-70B99C7F2BAE}"/>
              </a:ext>
            </a:extLst>
          </p:cNvPr>
          <p:cNvSpPr>
            <a:spLocks noGrp="1"/>
          </p:cNvSpPr>
          <p:nvPr>
            <p:ph type="chart" sz="quarter" idx="10"/>
          </p:nvPr>
        </p:nvSpPr>
        <p:spPr>
          <a:xfrm>
            <a:off x="838200" y="1960563"/>
            <a:ext cx="4383157" cy="4333875"/>
          </a:xfrm>
        </p:spPr>
        <p:txBody>
          <a:bodyPr/>
          <a:lstStyle/>
          <a:p>
            <a:endParaRPr lang="en-US"/>
          </a:p>
        </p:txBody>
      </p:sp>
      <p:sp>
        <p:nvSpPr>
          <p:cNvPr id="5" name="Chart Placeholder 3">
            <a:extLst>
              <a:ext uri="{FF2B5EF4-FFF2-40B4-BE49-F238E27FC236}">
                <a16:creationId xmlns:a16="http://schemas.microsoft.com/office/drawing/2014/main" id="{0826F986-E68A-DBAE-4EA5-C490F9890041}"/>
              </a:ext>
            </a:extLst>
          </p:cNvPr>
          <p:cNvSpPr>
            <a:spLocks noGrp="1"/>
          </p:cNvSpPr>
          <p:nvPr>
            <p:ph type="chart" sz="quarter" idx="11"/>
          </p:nvPr>
        </p:nvSpPr>
        <p:spPr>
          <a:xfrm>
            <a:off x="5489713" y="1960563"/>
            <a:ext cx="4383157" cy="4333875"/>
          </a:xfrm>
        </p:spPr>
        <p:txBody>
          <a:bodyPr/>
          <a:lstStyle/>
          <a:p>
            <a:endParaRPr lang="en-US"/>
          </a:p>
        </p:txBody>
      </p:sp>
      <p:pic>
        <p:nvPicPr>
          <p:cNvPr id="6" name="Picture 5" descr="Virginia Cooperative Extension Logo">
            <a:extLst>
              <a:ext uri="{FF2B5EF4-FFF2-40B4-BE49-F238E27FC236}">
                <a16:creationId xmlns:a16="http://schemas.microsoft.com/office/drawing/2014/main" id="{E98F4D08-143B-47B3-1405-F7945CFC0DA3}"/>
              </a:ext>
            </a:extLst>
          </p:cNvPr>
          <p:cNvPicPr>
            <a:picLocks noChangeAspect="1"/>
          </p:cNvPicPr>
          <p:nvPr userDrawn="1"/>
        </p:nvPicPr>
        <p:blipFill>
          <a:blip r:embed="rId2"/>
          <a:srcRect/>
          <a:stretch/>
        </p:blipFill>
        <p:spPr>
          <a:xfrm>
            <a:off x="9562368" y="0"/>
            <a:ext cx="2629632" cy="1490125"/>
          </a:xfrm>
          <a:prstGeom prst="rect">
            <a:avLst/>
          </a:prstGeom>
        </p:spPr>
      </p:pic>
    </p:spTree>
    <p:extLst>
      <p:ext uri="{BB962C8B-B14F-4D97-AF65-F5344CB8AC3E}">
        <p14:creationId xmlns:p14="http://schemas.microsoft.com/office/powerpoint/2010/main" val="30537958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D0551-707F-A932-D26A-56647A44C6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5E4964-3A8D-A6E0-7736-436B43B8A0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A99154-BE8D-EF9D-1165-F9FCEE9C80AA}"/>
              </a:ext>
            </a:extLst>
          </p:cNvPr>
          <p:cNvSpPr>
            <a:spLocks noGrp="1"/>
          </p:cNvSpPr>
          <p:nvPr>
            <p:ph type="dt" sz="half" idx="10"/>
          </p:nvPr>
        </p:nvSpPr>
        <p:spPr>
          <a:xfrm>
            <a:off x="838200" y="6356350"/>
            <a:ext cx="2743200" cy="365125"/>
          </a:xfrm>
          <a:prstGeom prst="rect">
            <a:avLst/>
          </a:prstGeom>
        </p:spPr>
        <p:txBody>
          <a:bodyPr/>
          <a:lstStyle/>
          <a:p>
            <a:fld id="{1BB30813-E86D-0F42-BB7E-66615F4940A8}" type="datetimeFigureOut">
              <a:rPr lang="en-US" smtClean="0"/>
              <a:t>3/18/2024</a:t>
            </a:fld>
            <a:endParaRPr lang="en-US"/>
          </a:p>
        </p:txBody>
      </p:sp>
      <p:sp>
        <p:nvSpPr>
          <p:cNvPr id="5" name="Footer Placeholder 4">
            <a:extLst>
              <a:ext uri="{FF2B5EF4-FFF2-40B4-BE49-F238E27FC236}">
                <a16:creationId xmlns:a16="http://schemas.microsoft.com/office/drawing/2014/main" id="{A3A8A1AF-AC62-38E9-C399-88748A0D63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395C57-AB26-B661-DBD3-F1395A31545D}"/>
              </a:ext>
            </a:extLst>
          </p:cNvPr>
          <p:cNvSpPr>
            <a:spLocks noGrp="1"/>
          </p:cNvSpPr>
          <p:nvPr>
            <p:ph type="sldNum" sz="quarter" idx="12"/>
          </p:nvPr>
        </p:nvSpPr>
        <p:spPr>
          <a:xfrm>
            <a:off x="8610600" y="6356350"/>
            <a:ext cx="2743200" cy="365125"/>
          </a:xfrm>
          <a:prstGeom prst="rect">
            <a:avLst/>
          </a:prstGeom>
        </p:spPr>
        <p:txBody>
          <a:bodyPr/>
          <a:lstStyle/>
          <a:p>
            <a:fld id="{1E852701-36BE-6E49-B175-F23B93E82E05}" type="slidenum">
              <a:rPr lang="en-US" smtClean="0"/>
              <a:t>‹#›</a:t>
            </a:fld>
            <a:endParaRPr lang="en-US"/>
          </a:p>
        </p:txBody>
      </p:sp>
    </p:spTree>
    <p:extLst>
      <p:ext uri="{BB962C8B-B14F-4D97-AF65-F5344CB8AC3E}">
        <p14:creationId xmlns:p14="http://schemas.microsoft.com/office/powerpoint/2010/main" val="29524920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C91-5793-072A-F51A-6FD0B2AF3F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D3DA85-CB02-16CD-3707-A2E2D3C753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01A541-732F-F4AB-A3DF-552457D36D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F33C5C-7CD3-FB47-FA48-29B64FCE9D5C}"/>
              </a:ext>
            </a:extLst>
          </p:cNvPr>
          <p:cNvSpPr>
            <a:spLocks noGrp="1"/>
          </p:cNvSpPr>
          <p:nvPr>
            <p:ph type="dt" sz="half" idx="10"/>
          </p:nvPr>
        </p:nvSpPr>
        <p:spPr>
          <a:xfrm>
            <a:off x="838200" y="6356350"/>
            <a:ext cx="2743200" cy="365125"/>
          </a:xfrm>
          <a:prstGeom prst="rect">
            <a:avLst/>
          </a:prstGeom>
        </p:spPr>
        <p:txBody>
          <a:bodyPr/>
          <a:lstStyle/>
          <a:p>
            <a:fld id="{1BB30813-E86D-0F42-BB7E-66615F4940A8}" type="datetimeFigureOut">
              <a:rPr lang="en-US" smtClean="0"/>
              <a:t>3/18/2024</a:t>
            </a:fld>
            <a:endParaRPr lang="en-US"/>
          </a:p>
        </p:txBody>
      </p:sp>
      <p:sp>
        <p:nvSpPr>
          <p:cNvPr id="6" name="Footer Placeholder 5">
            <a:extLst>
              <a:ext uri="{FF2B5EF4-FFF2-40B4-BE49-F238E27FC236}">
                <a16:creationId xmlns:a16="http://schemas.microsoft.com/office/drawing/2014/main" id="{70FE337F-A045-4AB0-EE54-7E3B1F5963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5CB293-EBBA-E83C-6DEB-D78EE909715B}"/>
              </a:ext>
            </a:extLst>
          </p:cNvPr>
          <p:cNvSpPr>
            <a:spLocks noGrp="1"/>
          </p:cNvSpPr>
          <p:nvPr>
            <p:ph type="sldNum" sz="quarter" idx="12"/>
          </p:nvPr>
        </p:nvSpPr>
        <p:spPr>
          <a:xfrm>
            <a:off x="8610600" y="6356350"/>
            <a:ext cx="2743200" cy="365125"/>
          </a:xfrm>
          <a:prstGeom prst="rect">
            <a:avLst/>
          </a:prstGeom>
        </p:spPr>
        <p:txBody>
          <a:bodyPr/>
          <a:lstStyle/>
          <a:p>
            <a:fld id="{1E852701-36BE-6E49-B175-F23B93E82E05}" type="slidenum">
              <a:rPr lang="en-US" smtClean="0"/>
              <a:t>‹#›</a:t>
            </a:fld>
            <a:endParaRPr lang="en-US"/>
          </a:p>
        </p:txBody>
      </p:sp>
    </p:spTree>
    <p:extLst>
      <p:ext uri="{BB962C8B-B14F-4D97-AF65-F5344CB8AC3E}">
        <p14:creationId xmlns:p14="http://schemas.microsoft.com/office/powerpoint/2010/main" val="15237883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D53D4-3694-49E9-55E7-5889BA3672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03E8ED9-0CF3-5856-3CCE-5AD6085212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607AC7-20A4-BE2B-6268-EB1C98096F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C194D3-D135-29A7-EAF6-0C73EF6907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6C1165-6992-83E3-4886-13D1FDB132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01BD28-78D1-7AC9-BF58-2FD7FE48445F}"/>
              </a:ext>
            </a:extLst>
          </p:cNvPr>
          <p:cNvSpPr>
            <a:spLocks noGrp="1"/>
          </p:cNvSpPr>
          <p:nvPr>
            <p:ph type="dt" sz="half" idx="10"/>
          </p:nvPr>
        </p:nvSpPr>
        <p:spPr>
          <a:xfrm>
            <a:off x="838200" y="6356350"/>
            <a:ext cx="2743200" cy="365125"/>
          </a:xfrm>
          <a:prstGeom prst="rect">
            <a:avLst/>
          </a:prstGeom>
        </p:spPr>
        <p:txBody>
          <a:bodyPr/>
          <a:lstStyle/>
          <a:p>
            <a:fld id="{1BB30813-E86D-0F42-BB7E-66615F4940A8}" type="datetimeFigureOut">
              <a:rPr lang="en-US" smtClean="0"/>
              <a:t>3/18/2024</a:t>
            </a:fld>
            <a:endParaRPr lang="en-US"/>
          </a:p>
        </p:txBody>
      </p:sp>
      <p:sp>
        <p:nvSpPr>
          <p:cNvPr id="8" name="Footer Placeholder 7">
            <a:extLst>
              <a:ext uri="{FF2B5EF4-FFF2-40B4-BE49-F238E27FC236}">
                <a16:creationId xmlns:a16="http://schemas.microsoft.com/office/drawing/2014/main" id="{777B06DB-E4E0-7C4F-0E23-1F540C19DB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AC0E80E-E0C2-2CFB-E994-B4F590C4E1E3}"/>
              </a:ext>
            </a:extLst>
          </p:cNvPr>
          <p:cNvSpPr>
            <a:spLocks noGrp="1"/>
          </p:cNvSpPr>
          <p:nvPr>
            <p:ph type="sldNum" sz="quarter" idx="12"/>
          </p:nvPr>
        </p:nvSpPr>
        <p:spPr>
          <a:xfrm>
            <a:off x="8610600" y="6356350"/>
            <a:ext cx="2743200" cy="365125"/>
          </a:xfrm>
          <a:prstGeom prst="rect">
            <a:avLst/>
          </a:prstGeom>
        </p:spPr>
        <p:txBody>
          <a:bodyPr/>
          <a:lstStyle/>
          <a:p>
            <a:fld id="{1E852701-36BE-6E49-B175-F23B93E82E05}" type="slidenum">
              <a:rPr lang="en-US" smtClean="0"/>
              <a:t>‹#›</a:t>
            </a:fld>
            <a:endParaRPr lang="en-US"/>
          </a:p>
        </p:txBody>
      </p:sp>
    </p:spTree>
    <p:extLst>
      <p:ext uri="{BB962C8B-B14F-4D97-AF65-F5344CB8AC3E}">
        <p14:creationId xmlns:p14="http://schemas.microsoft.com/office/powerpoint/2010/main" val="348940651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F2C95-578D-D7A3-0487-852515D140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65ABFF-B858-17C4-8282-81FBD0E9C041}"/>
              </a:ext>
            </a:extLst>
          </p:cNvPr>
          <p:cNvSpPr>
            <a:spLocks noGrp="1"/>
          </p:cNvSpPr>
          <p:nvPr>
            <p:ph type="dt" sz="half" idx="10"/>
          </p:nvPr>
        </p:nvSpPr>
        <p:spPr>
          <a:xfrm>
            <a:off x="838200" y="6356350"/>
            <a:ext cx="2743200" cy="365125"/>
          </a:xfrm>
          <a:prstGeom prst="rect">
            <a:avLst/>
          </a:prstGeom>
        </p:spPr>
        <p:txBody>
          <a:bodyPr/>
          <a:lstStyle/>
          <a:p>
            <a:fld id="{1BB30813-E86D-0F42-BB7E-66615F4940A8}" type="datetimeFigureOut">
              <a:rPr lang="en-US" smtClean="0"/>
              <a:t>3/18/2024</a:t>
            </a:fld>
            <a:endParaRPr lang="en-US"/>
          </a:p>
        </p:txBody>
      </p:sp>
      <p:sp>
        <p:nvSpPr>
          <p:cNvPr id="4" name="Footer Placeholder 3">
            <a:extLst>
              <a:ext uri="{FF2B5EF4-FFF2-40B4-BE49-F238E27FC236}">
                <a16:creationId xmlns:a16="http://schemas.microsoft.com/office/drawing/2014/main" id="{B6854B9E-6C81-DD13-9800-698536CFCC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6E58F50-74CD-9CFC-9C37-1BEB5C9EC9CC}"/>
              </a:ext>
            </a:extLst>
          </p:cNvPr>
          <p:cNvSpPr>
            <a:spLocks noGrp="1"/>
          </p:cNvSpPr>
          <p:nvPr>
            <p:ph type="sldNum" sz="quarter" idx="12"/>
          </p:nvPr>
        </p:nvSpPr>
        <p:spPr>
          <a:xfrm>
            <a:off x="8610600" y="6356350"/>
            <a:ext cx="2743200" cy="365125"/>
          </a:xfrm>
          <a:prstGeom prst="rect">
            <a:avLst/>
          </a:prstGeom>
        </p:spPr>
        <p:txBody>
          <a:bodyPr/>
          <a:lstStyle/>
          <a:p>
            <a:fld id="{1E852701-36BE-6E49-B175-F23B93E82E05}" type="slidenum">
              <a:rPr lang="en-US" smtClean="0"/>
              <a:t>‹#›</a:t>
            </a:fld>
            <a:endParaRPr lang="en-US"/>
          </a:p>
        </p:txBody>
      </p:sp>
    </p:spTree>
    <p:extLst>
      <p:ext uri="{BB962C8B-B14F-4D97-AF65-F5344CB8AC3E}">
        <p14:creationId xmlns:p14="http://schemas.microsoft.com/office/powerpoint/2010/main" val="29781312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White VCE Logo">
    <p:bg>
      <p:bgRef idx="1001">
        <a:schemeClr val="bg2"/>
      </p:bgRef>
    </p:bg>
    <p:spTree>
      <p:nvGrpSpPr>
        <p:cNvPr id="1" name=""/>
        <p:cNvGrpSpPr/>
        <p:nvPr/>
      </p:nvGrpSpPr>
      <p:grpSpPr>
        <a:xfrm>
          <a:off x="0" y="0"/>
          <a:ext cx="0" cy="0"/>
          <a:chOff x="0" y="0"/>
          <a:chExt cx="0" cy="0"/>
        </a:xfrm>
      </p:grpSpPr>
      <p:pic>
        <p:nvPicPr>
          <p:cNvPr id="6" name="Picture 5" descr="Virginia Cooperative Extension Logo">
            <a:extLst>
              <a:ext uri="{FF2B5EF4-FFF2-40B4-BE49-F238E27FC236}">
                <a16:creationId xmlns:a16="http://schemas.microsoft.com/office/drawing/2014/main" id="{7FDB9F7A-2582-6ECF-9A7F-07F86865051B}"/>
              </a:ext>
            </a:extLst>
          </p:cNvPr>
          <p:cNvPicPr>
            <a:picLocks noChangeAspect="1"/>
          </p:cNvPicPr>
          <p:nvPr userDrawn="1"/>
        </p:nvPicPr>
        <p:blipFill>
          <a:blip r:embed="rId2"/>
          <a:stretch>
            <a:fillRect/>
          </a:stretch>
        </p:blipFill>
        <p:spPr>
          <a:xfrm>
            <a:off x="2746513" y="1530958"/>
            <a:ext cx="6698974" cy="3796084"/>
          </a:xfrm>
          <a:prstGeom prst="rect">
            <a:avLst/>
          </a:prstGeom>
        </p:spPr>
      </p:pic>
    </p:spTree>
    <p:extLst>
      <p:ext uri="{BB962C8B-B14F-4D97-AF65-F5344CB8AC3E}">
        <p14:creationId xmlns:p14="http://schemas.microsoft.com/office/powerpoint/2010/main" val="1413823887"/>
      </p:ext>
    </p:extLst>
  </p:cSld>
  <p:clrMapOvr>
    <a:overrideClrMapping bg1="dk1" tx1="lt1" bg2="dk2" tx2="lt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lor VCE Logo">
    <p:spTree>
      <p:nvGrpSpPr>
        <p:cNvPr id="1" name=""/>
        <p:cNvGrpSpPr/>
        <p:nvPr/>
      </p:nvGrpSpPr>
      <p:grpSpPr>
        <a:xfrm>
          <a:off x="0" y="0"/>
          <a:ext cx="0" cy="0"/>
          <a:chOff x="0" y="0"/>
          <a:chExt cx="0" cy="0"/>
        </a:xfrm>
      </p:grpSpPr>
      <p:pic>
        <p:nvPicPr>
          <p:cNvPr id="6" name="Picture 5" descr="Virginia Cooperative Extension Logo">
            <a:extLst>
              <a:ext uri="{FF2B5EF4-FFF2-40B4-BE49-F238E27FC236}">
                <a16:creationId xmlns:a16="http://schemas.microsoft.com/office/drawing/2014/main" id="{7FDB9F7A-2582-6ECF-9A7F-07F86865051B}"/>
              </a:ext>
            </a:extLst>
          </p:cNvPr>
          <p:cNvPicPr>
            <a:picLocks noChangeAspect="1"/>
          </p:cNvPicPr>
          <p:nvPr userDrawn="1"/>
        </p:nvPicPr>
        <p:blipFill>
          <a:blip r:embed="rId2"/>
          <a:srcRect/>
          <a:stretch/>
        </p:blipFill>
        <p:spPr>
          <a:xfrm>
            <a:off x="2746514" y="1530958"/>
            <a:ext cx="6698971" cy="3796084"/>
          </a:xfrm>
          <a:prstGeom prst="rect">
            <a:avLst/>
          </a:prstGeom>
        </p:spPr>
      </p:pic>
    </p:spTree>
    <p:extLst>
      <p:ext uri="{BB962C8B-B14F-4D97-AF65-F5344CB8AC3E}">
        <p14:creationId xmlns:p14="http://schemas.microsoft.com/office/powerpoint/2010/main" val="53748145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F2C95-578D-D7A3-0487-852515D1404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886837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86DE0-DD60-DA5E-22E7-4F3860F2FB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BCEA8A-6AEB-58A1-DB97-3F2F9B36D8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2CA067-7C12-3F14-45D4-1018A035AE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EBA208-1041-534B-C528-25C335D92401}"/>
              </a:ext>
            </a:extLst>
          </p:cNvPr>
          <p:cNvSpPr>
            <a:spLocks noGrp="1"/>
          </p:cNvSpPr>
          <p:nvPr>
            <p:ph type="dt" sz="half" idx="10"/>
          </p:nvPr>
        </p:nvSpPr>
        <p:spPr>
          <a:xfrm>
            <a:off x="838200" y="6356350"/>
            <a:ext cx="2743200" cy="365125"/>
          </a:xfrm>
          <a:prstGeom prst="rect">
            <a:avLst/>
          </a:prstGeom>
        </p:spPr>
        <p:txBody>
          <a:bodyPr/>
          <a:lstStyle/>
          <a:p>
            <a:fld id="{1BB30813-E86D-0F42-BB7E-66615F4940A8}" type="datetimeFigureOut">
              <a:rPr lang="en-US" smtClean="0"/>
              <a:t>3/18/2024</a:t>
            </a:fld>
            <a:endParaRPr lang="en-US"/>
          </a:p>
        </p:txBody>
      </p:sp>
      <p:sp>
        <p:nvSpPr>
          <p:cNvPr id="6" name="Footer Placeholder 5">
            <a:extLst>
              <a:ext uri="{FF2B5EF4-FFF2-40B4-BE49-F238E27FC236}">
                <a16:creationId xmlns:a16="http://schemas.microsoft.com/office/drawing/2014/main" id="{1CFF7469-2393-5FAE-0A65-42A4CE26F7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C70DC28-FCDD-40B6-0AAC-CD6CA973217C}"/>
              </a:ext>
            </a:extLst>
          </p:cNvPr>
          <p:cNvSpPr>
            <a:spLocks noGrp="1"/>
          </p:cNvSpPr>
          <p:nvPr>
            <p:ph type="sldNum" sz="quarter" idx="12"/>
          </p:nvPr>
        </p:nvSpPr>
        <p:spPr>
          <a:xfrm>
            <a:off x="8610600" y="6356350"/>
            <a:ext cx="2743200" cy="365125"/>
          </a:xfrm>
          <a:prstGeom prst="rect">
            <a:avLst/>
          </a:prstGeom>
        </p:spPr>
        <p:txBody>
          <a:bodyPr/>
          <a:lstStyle/>
          <a:p>
            <a:fld id="{1E852701-36BE-6E49-B175-F23B93E82E05}" type="slidenum">
              <a:rPr lang="en-US" smtClean="0"/>
              <a:t>‹#›</a:t>
            </a:fld>
            <a:endParaRPr lang="en-US"/>
          </a:p>
        </p:txBody>
      </p:sp>
    </p:spTree>
    <p:extLst>
      <p:ext uri="{BB962C8B-B14F-4D97-AF65-F5344CB8AC3E}">
        <p14:creationId xmlns:p14="http://schemas.microsoft.com/office/powerpoint/2010/main" val="5334760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69C1D-6333-FA34-CEF0-0582FA6A7B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583E62-A515-D1CF-E61D-753F6E64A4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E4E9647-FD62-C407-980F-961E523B5C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067E4F-7A01-E434-507F-E6490A4C429A}"/>
              </a:ext>
            </a:extLst>
          </p:cNvPr>
          <p:cNvSpPr>
            <a:spLocks noGrp="1"/>
          </p:cNvSpPr>
          <p:nvPr>
            <p:ph type="dt" sz="half" idx="10"/>
          </p:nvPr>
        </p:nvSpPr>
        <p:spPr>
          <a:xfrm>
            <a:off x="838200" y="6356350"/>
            <a:ext cx="2743200" cy="365125"/>
          </a:xfrm>
          <a:prstGeom prst="rect">
            <a:avLst/>
          </a:prstGeom>
        </p:spPr>
        <p:txBody>
          <a:bodyPr/>
          <a:lstStyle/>
          <a:p>
            <a:fld id="{1BB30813-E86D-0F42-BB7E-66615F4940A8}" type="datetimeFigureOut">
              <a:rPr lang="en-US" smtClean="0"/>
              <a:t>3/18/2024</a:t>
            </a:fld>
            <a:endParaRPr lang="en-US"/>
          </a:p>
        </p:txBody>
      </p:sp>
      <p:sp>
        <p:nvSpPr>
          <p:cNvPr id="6" name="Footer Placeholder 5">
            <a:extLst>
              <a:ext uri="{FF2B5EF4-FFF2-40B4-BE49-F238E27FC236}">
                <a16:creationId xmlns:a16="http://schemas.microsoft.com/office/drawing/2014/main" id="{587BA249-EF67-C38E-B697-10E82B5652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48AE351-FD53-95BB-1DF2-4CDBD4F1E26E}"/>
              </a:ext>
            </a:extLst>
          </p:cNvPr>
          <p:cNvSpPr>
            <a:spLocks noGrp="1"/>
          </p:cNvSpPr>
          <p:nvPr>
            <p:ph type="sldNum" sz="quarter" idx="12"/>
          </p:nvPr>
        </p:nvSpPr>
        <p:spPr>
          <a:xfrm>
            <a:off x="8610600" y="6356350"/>
            <a:ext cx="2743200" cy="365125"/>
          </a:xfrm>
          <a:prstGeom prst="rect">
            <a:avLst/>
          </a:prstGeom>
        </p:spPr>
        <p:txBody>
          <a:bodyPr/>
          <a:lstStyle/>
          <a:p>
            <a:fld id="{1E852701-36BE-6E49-B175-F23B93E82E05}" type="slidenum">
              <a:rPr lang="en-US" smtClean="0"/>
              <a:t>‹#›</a:t>
            </a:fld>
            <a:endParaRPr lang="en-US"/>
          </a:p>
        </p:txBody>
      </p:sp>
    </p:spTree>
    <p:extLst>
      <p:ext uri="{BB962C8B-B14F-4D97-AF65-F5344CB8AC3E}">
        <p14:creationId xmlns:p14="http://schemas.microsoft.com/office/powerpoint/2010/main" val="2632416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1325563"/>
          </a:xfrm>
        </p:spPr>
        <p:txBody>
          <a:bodyPr/>
          <a:lstStyle/>
          <a:p>
            <a:r>
              <a:rPr lang="en-US" dirty="0"/>
              <a:t>Text</a:t>
            </a:r>
          </a:p>
        </p:txBody>
      </p:sp>
      <p:sp>
        <p:nvSpPr>
          <p:cNvPr id="3" name="Content Placeholder 2">
            <a:extLst>
              <a:ext uri="{FF2B5EF4-FFF2-40B4-BE49-F238E27FC236}">
                <a16:creationId xmlns:a16="http://schemas.microsoft.com/office/drawing/2014/main" id="{F2D3DA85-CB02-16CD-3707-A2E2D3C75342}"/>
              </a:ext>
            </a:extLst>
          </p:cNvPr>
          <p:cNvSpPr>
            <a:spLocks noGrp="1"/>
          </p:cNvSpPr>
          <p:nvPr>
            <p:ph sz="half" idx="1"/>
          </p:nvPr>
        </p:nvSpPr>
        <p:spPr>
          <a:xfrm>
            <a:off x="805181" y="1915318"/>
            <a:ext cx="875718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Virginia Cooperative Extension Logo">
            <a:extLst>
              <a:ext uri="{FF2B5EF4-FFF2-40B4-BE49-F238E27FC236}">
                <a16:creationId xmlns:a16="http://schemas.microsoft.com/office/drawing/2014/main" id="{ACE653F3-3686-273F-F24A-265BF47225E8}"/>
              </a:ext>
            </a:extLst>
          </p:cNvPr>
          <p:cNvPicPr>
            <a:picLocks noChangeAspect="1"/>
          </p:cNvPicPr>
          <p:nvPr userDrawn="1"/>
        </p:nvPicPr>
        <p:blipFill>
          <a:blip r:embed="rId2"/>
          <a:stretch>
            <a:fillRect/>
          </a:stretch>
        </p:blipFill>
        <p:spPr>
          <a:xfrm>
            <a:off x="9562367" y="0"/>
            <a:ext cx="2629633" cy="1490125"/>
          </a:xfrm>
          <a:prstGeom prst="rect">
            <a:avLst/>
          </a:prstGeom>
        </p:spPr>
      </p:pic>
    </p:spTree>
    <p:extLst>
      <p:ext uri="{BB962C8B-B14F-4D97-AF65-F5344CB8AC3E}">
        <p14:creationId xmlns:p14="http://schemas.microsoft.com/office/powerpoint/2010/main" val="30040350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259F8-D9B9-0CFD-7D84-3EFA820320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83B198-4723-E2C6-1E62-132458D50D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FBA91-6CB8-9BFF-BF17-58834AC09FCA}"/>
              </a:ext>
            </a:extLst>
          </p:cNvPr>
          <p:cNvSpPr>
            <a:spLocks noGrp="1"/>
          </p:cNvSpPr>
          <p:nvPr>
            <p:ph type="dt" sz="half" idx="10"/>
          </p:nvPr>
        </p:nvSpPr>
        <p:spPr>
          <a:xfrm>
            <a:off x="838200" y="6356350"/>
            <a:ext cx="2743200" cy="365125"/>
          </a:xfrm>
          <a:prstGeom prst="rect">
            <a:avLst/>
          </a:prstGeom>
        </p:spPr>
        <p:txBody>
          <a:bodyPr/>
          <a:lstStyle/>
          <a:p>
            <a:fld id="{1BB30813-E86D-0F42-BB7E-66615F4940A8}" type="datetimeFigureOut">
              <a:rPr lang="en-US" smtClean="0"/>
              <a:t>3/18/2024</a:t>
            </a:fld>
            <a:endParaRPr lang="en-US"/>
          </a:p>
        </p:txBody>
      </p:sp>
      <p:sp>
        <p:nvSpPr>
          <p:cNvPr id="5" name="Footer Placeholder 4">
            <a:extLst>
              <a:ext uri="{FF2B5EF4-FFF2-40B4-BE49-F238E27FC236}">
                <a16:creationId xmlns:a16="http://schemas.microsoft.com/office/drawing/2014/main" id="{346A1DCC-DBC8-7682-34E0-B1ECAD7F41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B45E2F-F005-20B2-B3A3-BF82E4903D5D}"/>
              </a:ext>
            </a:extLst>
          </p:cNvPr>
          <p:cNvSpPr>
            <a:spLocks noGrp="1"/>
          </p:cNvSpPr>
          <p:nvPr>
            <p:ph type="sldNum" sz="quarter" idx="12"/>
          </p:nvPr>
        </p:nvSpPr>
        <p:spPr>
          <a:xfrm>
            <a:off x="8610600" y="6356350"/>
            <a:ext cx="2743200" cy="365125"/>
          </a:xfrm>
          <a:prstGeom prst="rect">
            <a:avLst/>
          </a:prstGeom>
        </p:spPr>
        <p:txBody>
          <a:bodyPr/>
          <a:lstStyle/>
          <a:p>
            <a:fld id="{1E852701-36BE-6E49-B175-F23B93E82E05}" type="slidenum">
              <a:rPr lang="en-US" smtClean="0"/>
              <a:t>‹#›</a:t>
            </a:fld>
            <a:endParaRPr lang="en-US"/>
          </a:p>
        </p:txBody>
      </p:sp>
    </p:spTree>
    <p:extLst>
      <p:ext uri="{BB962C8B-B14F-4D97-AF65-F5344CB8AC3E}">
        <p14:creationId xmlns:p14="http://schemas.microsoft.com/office/powerpoint/2010/main" val="18051764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A4E533-185D-1E5F-3111-EB7FB484E0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B2C7A1-E699-61AE-FCFE-070D360FFE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BAE040-D11B-4E4D-C281-E851AC093CA4}"/>
              </a:ext>
            </a:extLst>
          </p:cNvPr>
          <p:cNvSpPr>
            <a:spLocks noGrp="1"/>
          </p:cNvSpPr>
          <p:nvPr>
            <p:ph type="dt" sz="half" idx="10"/>
          </p:nvPr>
        </p:nvSpPr>
        <p:spPr>
          <a:xfrm>
            <a:off x="838200" y="6356350"/>
            <a:ext cx="2743200" cy="365125"/>
          </a:xfrm>
          <a:prstGeom prst="rect">
            <a:avLst/>
          </a:prstGeom>
        </p:spPr>
        <p:txBody>
          <a:bodyPr/>
          <a:lstStyle/>
          <a:p>
            <a:fld id="{1BB30813-E86D-0F42-BB7E-66615F4940A8}" type="datetimeFigureOut">
              <a:rPr lang="en-US" smtClean="0"/>
              <a:t>3/18/2024</a:t>
            </a:fld>
            <a:endParaRPr lang="en-US"/>
          </a:p>
        </p:txBody>
      </p:sp>
      <p:sp>
        <p:nvSpPr>
          <p:cNvPr id="5" name="Footer Placeholder 4">
            <a:extLst>
              <a:ext uri="{FF2B5EF4-FFF2-40B4-BE49-F238E27FC236}">
                <a16:creationId xmlns:a16="http://schemas.microsoft.com/office/drawing/2014/main" id="{1E81878A-1CD3-E0E0-E54B-44CFA9B00A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C292D3-4CBB-BF18-2AEB-69884872B11C}"/>
              </a:ext>
            </a:extLst>
          </p:cNvPr>
          <p:cNvSpPr>
            <a:spLocks noGrp="1"/>
          </p:cNvSpPr>
          <p:nvPr>
            <p:ph type="sldNum" sz="quarter" idx="12"/>
          </p:nvPr>
        </p:nvSpPr>
        <p:spPr>
          <a:xfrm>
            <a:off x="8610600" y="6356350"/>
            <a:ext cx="2743200" cy="365125"/>
          </a:xfrm>
          <a:prstGeom prst="rect">
            <a:avLst/>
          </a:prstGeom>
        </p:spPr>
        <p:txBody>
          <a:bodyPr/>
          <a:lstStyle/>
          <a:p>
            <a:fld id="{1E852701-36BE-6E49-B175-F23B93E82E05}" type="slidenum">
              <a:rPr lang="en-US" smtClean="0"/>
              <a:t>‹#›</a:t>
            </a:fld>
            <a:endParaRPr lang="en-US"/>
          </a:p>
        </p:txBody>
      </p:sp>
    </p:spTree>
    <p:extLst>
      <p:ext uri="{BB962C8B-B14F-4D97-AF65-F5344CB8AC3E}">
        <p14:creationId xmlns:p14="http://schemas.microsoft.com/office/powerpoint/2010/main" val="24361833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EC5C0-3E54-9503-E70C-6BB0649A766C}"/>
              </a:ext>
            </a:extLst>
          </p:cNvPr>
          <p:cNvSpPr>
            <a:spLocks noGrp="1"/>
          </p:cNvSpPr>
          <p:nvPr>
            <p:ph type="ctrTitle"/>
          </p:nvPr>
        </p:nvSpPr>
        <p:spPr>
          <a:xfrm>
            <a:off x="1524000" y="1791835"/>
            <a:ext cx="9144000" cy="2387600"/>
          </a:xfrm>
        </p:spPr>
        <p:txBody>
          <a:bodyPr anchor="b"/>
          <a:lstStyle>
            <a:lvl1pPr algn="ctr">
              <a:defRPr sz="60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31804193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9" Type="http://schemas.openxmlformats.org/officeDocument/2006/relationships/slideLayout" Target="../slideLayouts/slideLayout87.xml"/><Relationship Id="rId21" Type="http://schemas.openxmlformats.org/officeDocument/2006/relationships/slideLayout" Target="../slideLayouts/slideLayout69.xml"/><Relationship Id="rId34" Type="http://schemas.openxmlformats.org/officeDocument/2006/relationships/slideLayout" Target="../slideLayouts/slideLayout82.xml"/><Relationship Id="rId42" Type="http://schemas.openxmlformats.org/officeDocument/2006/relationships/slideLayout" Target="../slideLayouts/slideLayout90.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9" Type="http://schemas.openxmlformats.org/officeDocument/2006/relationships/slideLayout" Target="../slideLayouts/slideLayout77.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32" Type="http://schemas.openxmlformats.org/officeDocument/2006/relationships/slideLayout" Target="../slideLayouts/slideLayout80.xml"/><Relationship Id="rId37" Type="http://schemas.openxmlformats.org/officeDocument/2006/relationships/slideLayout" Target="../slideLayouts/slideLayout85.xml"/><Relationship Id="rId40" Type="http://schemas.openxmlformats.org/officeDocument/2006/relationships/slideLayout" Target="../slideLayouts/slideLayout88.xml"/><Relationship Id="rId45" Type="http://schemas.openxmlformats.org/officeDocument/2006/relationships/theme" Target="../theme/theme2.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36" Type="http://schemas.openxmlformats.org/officeDocument/2006/relationships/slideLayout" Target="../slideLayouts/slideLayout84.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31" Type="http://schemas.openxmlformats.org/officeDocument/2006/relationships/slideLayout" Target="../slideLayouts/slideLayout79.xml"/><Relationship Id="rId44" Type="http://schemas.openxmlformats.org/officeDocument/2006/relationships/slideLayout" Target="../slideLayouts/slideLayout92.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slideLayout" Target="../slideLayouts/slideLayout78.xml"/><Relationship Id="rId35" Type="http://schemas.openxmlformats.org/officeDocument/2006/relationships/slideLayout" Target="../slideLayouts/slideLayout83.xml"/><Relationship Id="rId43" Type="http://schemas.openxmlformats.org/officeDocument/2006/relationships/slideLayout" Target="../slideLayouts/slideLayout91.xml"/><Relationship Id="rId8" Type="http://schemas.openxmlformats.org/officeDocument/2006/relationships/slideLayout" Target="../slideLayouts/slideLayout56.xml"/><Relationship Id="rId3" Type="http://schemas.openxmlformats.org/officeDocument/2006/relationships/slideLayout" Target="../slideLayouts/slideLayout51.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33" Type="http://schemas.openxmlformats.org/officeDocument/2006/relationships/slideLayout" Target="../slideLayouts/slideLayout81.xml"/><Relationship Id="rId38" Type="http://schemas.openxmlformats.org/officeDocument/2006/relationships/slideLayout" Target="../slideLayouts/slideLayout86.xml"/><Relationship Id="rId20" Type="http://schemas.openxmlformats.org/officeDocument/2006/relationships/slideLayout" Target="../slideLayouts/slideLayout68.xml"/><Relationship Id="rId41"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5FBEF3-5E66-19BD-4FDF-65B45E9F2F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374AAA-3637-6ACA-697C-79467C308E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869438"/>
      </p:ext>
    </p:extLst>
  </p:cSld>
  <p:clrMap bg1="dk1" tx1="lt1" bg2="dk2" tx2="lt2" accent1="accent1" accent2="accent2" accent3="accent3" accent4="accent4" accent5="accent5" accent6="accent6" hlink="hlink" folHlink="folHlink"/>
  <p:sldLayoutIdLst>
    <p:sldLayoutId id="2147483661" r:id="rId1"/>
    <p:sldLayoutId id="2147483673" r:id="rId2"/>
    <p:sldLayoutId id="2147483754" r:id="rId3"/>
    <p:sldLayoutId id="2147483662" r:id="rId4"/>
    <p:sldLayoutId id="2147483674" r:id="rId5"/>
    <p:sldLayoutId id="2147483675" r:id="rId6"/>
    <p:sldLayoutId id="2147483676" r:id="rId7"/>
    <p:sldLayoutId id="2147483690" r:id="rId8"/>
    <p:sldLayoutId id="2147483692" r:id="rId9"/>
    <p:sldLayoutId id="2147483703" r:id="rId10"/>
    <p:sldLayoutId id="2147483680" r:id="rId11"/>
    <p:sldLayoutId id="2147483679" r:id="rId12"/>
    <p:sldLayoutId id="2147483664" r:id="rId13"/>
    <p:sldLayoutId id="2147483678" r:id="rId14"/>
    <p:sldLayoutId id="2147483694" r:id="rId15"/>
    <p:sldLayoutId id="2147483697" r:id="rId16"/>
    <p:sldLayoutId id="2147483696" r:id="rId17"/>
    <p:sldLayoutId id="2147483693" r:id="rId18"/>
    <p:sldLayoutId id="2147483695" r:id="rId19"/>
    <p:sldLayoutId id="2147483681" r:id="rId20"/>
    <p:sldLayoutId id="2147483682" r:id="rId21"/>
    <p:sldLayoutId id="2147483683" r:id="rId22"/>
    <p:sldLayoutId id="2147483684" r:id="rId23"/>
    <p:sldLayoutId id="2147483685" r:id="rId24"/>
    <p:sldLayoutId id="2147483686" r:id="rId25"/>
    <p:sldLayoutId id="2147483687" r:id="rId26"/>
    <p:sldLayoutId id="2147483698" r:id="rId27"/>
    <p:sldLayoutId id="2147483748" r:id="rId28"/>
    <p:sldLayoutId id="2147483749" r:id="rId29"/>
    <p:sldLayoutId id="2147483753" r:id="rId30"/>
    <p:sldLayoutId id="2147483688" r:id="rId31"/>
    <p:sldLayoutId id="2147483689" r:id="rId32"/>
    <p:sldLayoutId id="2147483702" r:id="rId33"/>
    <p:sldLayoutId id="2147483691" r:id="rId34"/>
    <p:sldLayoutId id="2147483663" r:id="rId35"/>
    <p:sldLayoutId id="2147483677" r:id="rId36"/>
    <p:sldLayoutId id="2147483665" r:id="rId37"/>
    <p:sldLayoutId id="2147483666" r:id="rId38"/>
    <p:sldLayoutId id="2147483699" r:id="rId39"/>
    <p:sldLayoutId id="2147483700" r:id="rId40"/>
    <p:sldLayoutId id="2147483667" r:id="rId41"/>
    <p:sldLayoutId id="2147483701" r:id="rId42"/>
    <p:sldLayoutId id="2147483668" r:id="rId43"/>
    <p:sldLayoutId id="2147483669" r:id="rId44"/>
    <p:sldLayoutId id="2147483670" r:id="rId45"/>
    <p:sldLayoutId id="2147483671" r:id="rId46"/>
    <p:sldLayoutId id="2147483672" r:id="rId47"/>
    <p:sldLayoutId id="2147483752" r:id="rId48"/>
  </p:sldLayoutIdLst>
  <p:txStyles>
    <p:titleStyle>
      <a:lvl1pPr algn="l" defTabSz="914400" rtl="0" eaLnBrk="1" latinLnBrk="0" hangingPunct="1">
        <a:lnSpc>
          <a:spcPct val="90000"/>
        </a:lnSpc>
        <a:spcBef>
          <a:spcPct val="0"/>
        </a:spcBef>
        <a:buNone/>
        <a:defRPr sz="4400" kern="1200">
          <a:solidFill>
            <a:schemeClr val="tx1"/>
          </a:solidFill>
          <a:latin typeface="Epilogue"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pilogue"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pilogue"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pilogue"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pilogue"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pilogue"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5FBEF3-5E66-19BD-4FDF-65B45E9F2F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374AAA-3637-6ACA-697C-79467C308E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3641684"/>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 id="2147483730" r:id="rId26"/>
    <p:sldLayoutId id="2147483750" r:id="rId27"/>
    <p:sldLayoutId id="2147483751" r:id="rId28"/>
    <p:sldLayoutId id="2147483731" r:id="rId29"/>
    <p:sldLayoutId id="2147483732" r:id="rId30"/>
    <p:sldLayoutId id="2147483733" r:id="rId31"/>
    <p:sldLayoutId id="2147483734" r:id="rId32"/>
    <p:sldLayoutId id="2147483735" r:id="rId33"/>
    <p:sldLayoutId id="2147483736" r:id="rId34"/>
    <p:sldLayoutId id="2147483737" r:id="rId35"/>
    <p:sldLayoutId id="2147483738" r:id="rId36"/>
    <p:sldLayoutId id="2147483739" r:id="rId37"/>
    <p:sldLayoutId id="2147483740" r:id="rId38"/>
    <p:sldLayoutId id="2147483742" r:id="rId39"/>
    <p:sldLayoutId id="2147483743" r:id="rId40"/>
    <p:sldLayoutId id="2147483744" r:id="rId41"/>
    <p:sldLayoutId id="2147483745" r:id="rId42"/>
    <p:sldLayoutId id="2147483746" r:id="rId43"/>
    <p:sldLayoutId id="2147483747" r:id="rId44"/>
  </p:sldLayoutIdLst>
  <p:txStyles>
    <p:titleStyle>
      <a:lvl1pPr algn="l" defTabSz="914400" rtl="0" eaLnBrk="1" latinLnBrk="0" hangingPunct="1">
        <a:lnSpc>
          <a:spcPct val="90000"/>
        </a:lnSpc>
        <a:spcBef>
          <a:spcPct val="0"/>
        </a:spcBef>
        <a:buNone/>
        <a:defRPr sz="4400" kern="1200">
          <a:solidFill>
            <a:schemeClr val="tx1"/>
          </a:solidFill>
          <a:latin typeface="Epilogue"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pilogue"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pilogue"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pilogue"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pilogue"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pilogue"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1.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9.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9.xml"/><Relationship Id="rId5" Type="http://schemas.openxmlformats.org/officeDocument/2006/relationships/image" Target="../media/image28.sv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4.xml"/><Relationship Id="rId4" Type="http://schemas.openxmlformats.org/officeDocument/2006/relationships/image" Target="../media/image31.jp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7.xml.rels><?xml version="1.0" encoding="UTF-8" standalone="yes"?>
<Relationships xmlns="http://schemas.openxmlformats.org/package/2006/relationships"><Relationship Id="rId2" Type="http://schemas.openxmlformats.org/officeDocument/2006/relationships/hyperlink" Target="http://www.caes.uga.edu/applications/publications/files/pdf/FS%20100_2.PDF" TargetMode="Externa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9.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8A3D1-4D33-3A00-17D3-DAFE69F393D8}"/>
              </a:ext>
            </a:extLst>
          </p:cNvPr>
          <p:cNvSpPr>
            <a:spLocks noGrp="1"/>
          </p:cNvSpPr>
          <p:nvPr>
            <p:ph type="ctrTitle"/>
          </p:nvPr>
        </p:nvSpPr>
        <p:spPr>
          <a:xfrm>
            <a:off x="2813483" y="2430085"/>
            <a:ext cx="6917746" cy="1655762"/>
          </a:xfrm>
        </p:spPr>
        <p:txBody>
          <a:bodyPr anchor="t">
            <a:normAutofit/>
          </a:bodyPr>
          <a:lstStyle/>
          <a:p>
            <a:r>
              <a:rPr lang="en-US" sz="4600" dirty="0"/>
              <a:t>Introduction to Fresh Produce Food Safety</a:t>
            </a:r>
          </a:p>
        </p:txBody>
      </p:sp>
      <p:sp>
        <p:nvSpPr>
          <p:cNvPr id="3" name="Subtitle 2">
            <a:extLst>
              <a:ext uri="{FF2B5EF4-FFF2-40B4-BE49-F238E27FC236}">
                <a16:creationId xmlns:a16="http://schemas.microsoft.com/office/drawing/2014/main" id="{20BFD4F3-7E57-C690-E12C-4F696C157077}"/>
              </a:ext>
            </a:extLst>
          </p:cNvPr>
          <p:cNvSpPr>
            <a:spLocks noGrp="1"/>
          </p:cNvSpPr>
          <p:nvPr>
            <p:ph type="subTitle" idx="1"/>
          </p:nvPr>
        </p:nvSpPr>
        <p:spPr>
          <a:xfrm>
            <a:off x="5141344" y="5202236"/>
            <a:ext cx="7050656" cy="1655762"/>
          </a:xfrm>
        </p:spPr>
        <p:txBody>
          <a:bodyPr>
            <a:normAutofit/>
          </a:bodyPr>
          <a:lstStyle/>
          <a:p>
            <a:pPr>
              <a:lnSpc>
                <a:spcPct val="100000"/>
              </a:lnSpc>
            </a:pPr>
            <a:r>
              <a:rPr lang="en-US" dirty="0"/>
              <a:t>Theresa Pittman</a:t>
            </a:r>
          </a:p>
          <a:p>
            <a:pPr>
              <a:lnSpc>
                <a:spcPct val="100000"/>
              </a:lnSpc>
            </a:pPr>
            <a:r>
              <a:rPr lang="en-US" dirty="0"/>
              <a:t>Agriculture Extension Agent, Accomack County</a:t>
            </a:r>
          </a:p>
        </p:txBody>
      </p:sp>
    </p:spTree>
    <p:extLst>
      <p:ext uri="{BB962C8B-B14F-4D97-AF65-F5344CB8AC3E}">
        <p14:creationId xmlns:p14="http://schemas.microsoft.com/office/powerpoint/2010/main" val="2155667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CF30B-4844-F148-7426-1DF2CBD807D9}"/>
              </a:ext>
            </a:extLst>
          </p:cNvPr>
          <p:cNvSpPr>
            <a:spLocks noGrp="1"/>
          </p:cNvSpPr>
          <p:nvPr>
            <p:ph type="title"/>
          </p:nvPr>
        </p:nvSpPr>
        <p:spPr/>
        <p:txBody>
          <a:bodyPr/>
          <a:lstStyle/>
          <a:p>
            <a:r>
              <a:rPr lang="en-US" dirty="0"/>
              <a:t>Exempt from the Produce Safety Rule if</a:t>
            </a:r>
            <a:r>
              <a:rPr lang="is-IS" dirty="0"/>
              <a:t>…</a:t>
            </a:r>
            <a:endParaRPr lang="en-US" dirty="0"/>
          </a:p>
        </p:txBody>
      </p:sp>
      <p:sp>
        <p:nvSpPr>
          <p:cNvPr id="3" name="Content Placeholder 2">
            <a:extLst>
              <a:ext uri="{FF2B5EF4-FFF2-40B4-BE49-F238E27FC236}">
                <a16:creationId xmlns:a16="http://schemas.microsoft.com/office/drawing/2014/main" id="{74E29DE4-4F96-183A-B9C7-A81AD91791E0}"/>
              </a:ext>
            </a:extLst>
          </p:cNvPr>
          <p:cNvSpPr>
            <a:spLocks noGrp="1"/>
          </p:cNvSpPr>
          <p:nvPr>
            <p:ph sz="half" idx="1"/>
          </p:nvPr>
        </p:nvSpPr>
        <p:spPr/>
        <p:txBody>
          <a:bodyPr/>
          <a:lstStyle/>
          <a:p>
            <a:r>
              <a:rPr lang="en-US" dirty="0"/>
              <a:t>Less than 25K total </a:t>
            </a:r>
            <a:r>
              <a:rPr lang="en-US" u="sng" dirty="0"/>
              <a:t>produce</a:t>
            </a:r>
            <a:r>
              <a:rPr lang="en-US" dirty="0"/>
              <a:t> sales averaged over 3 years </a:t>
            </a:r>
          </a:p>
          <a:p>
            <a:r>
              <a:rPr lang="en-US" dirty="0"/>
              <a:t>Commodity is on FDA’s exempt list, such as potatoes; see FDA website for full list   </a:t>
            </a:r>
          </a:p>
          <a:p>
            <a:r>
              <a:rPr lang="en-US" dirty="0"/>
              <a:t>Product is destined for processing, such as tomatoes to paste </a:t>
            </a:r>
          </a:p>
          <a:p>
            <a:r>
              <a:rPr lang="en-US" dirty="0"/>
              <a:t>Produce is grown for personal consumption (for </a:t>
            </a:r>
            <a:r>
              <a:rPr lang="en-US" u="sng" dirty="0"/>
              <a:t>your</a:t>
            </a:r>
            <a:r>
              <a:rPr lang="en-US" dirty="0"/>
              <a:t> family) </a:t>
            </a:r>
          </a:p>
          <a:p>
            <a:endParaRPr lang="en-US" dirty="0"/>
          </a:p>
        </p:txBody>
      </p:sp>
    </p:spTree>
    <p:extLst>
      <p:ext uri="{BB962C8B-B14F-4D97-AF65-F5344CB8AC3E}">
        <p14:creationId xmlns:p14="http://schemas.microsoft.com/office/powerpoint/2010/main" val="27977126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qr code with yellow text">
            <a:extLst>
              <a:ext uri="{FF2B5EF4-FFF2-40B4-BE49-F238E27FC236}">
                <a16:creationId xmlns:a16="http://schemas.microsoft.com/office/drawing/2014/main" id="{BF8C018E-F1FA-62D3-5E60-1AA463FE3011}"/>
              </a:ext>
            </a:extLst>
          </p:cNvPr>
          <p:cNvPicPr>
            <a:picLocks noGrp="1" noChangeAspect="1"/>
          </p:cNvPicPr>
          <p:nvPr>
            <p:ph type="pic" sz="quarter" idx="11"/>
          </p:nvPr>
        </p:nvPicPr>
        <p:blipFill>
          <a:blip r:embed="rId2"/>
          <a:stretch/>
        </p:blipFill>
        <p:spPr>
          <a:xfrm>
            <a:off x="2083178" y="68263"/>
            <a:ext cx="8025643" cy="6721475"/>
          </a:xfrm>
          <a:noFill/>
        </p:spPr>
      </p:pic>
    </p:spTree>
    <p:extLst>
      <p:ext uri="{BB962C8B-B14F-4D97-AF65-F5344CB8AC3E}">
        <p14:creationId xmlns:p14="http://schemas.microsoft.com/office/powerpoint/2010/main" val="2823688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1203A-1D16-7591-AE6E-BA96E0180B28}"/>
              </a:ext>
            </a:extLst>
          </p:cNvPr>
          <p:cNvSpPr>
            <a:spLocks noGrp="1"/>
          </p:cNvSpPr>
          <p:nvPr>
            <p:ph type="title"/>
          </p:nvPr>
        </p:nvSpPr>
        <p:spPr>
          <a:xfrm>
            <a:off x="838200" y="365125"/>
            <a:ext cx="8724167" cy="1325563"/>
          </a:xfrm>
        </p:spPr>
        <p:txBody>
          <a:bodyPr anchor="ctr">
            <a:normAutofit/>
          </a:bodyPr>
          <a:lstStyle/>
          <a:p>
            <a:r>
              <a:rPr lang="en-US" dirty="0"/>
              <a:t>Qualified Exempt Farms</a:t>
            </a:r>
          </a:p>
        </p:txBody>
      </p:sp>
      <p:sp>
        <p:nvSpPr>
          <p:cNvPr id="3" name="Content Placeholder 2">
            <a:extLst>
              <a:ext uri="{FF2B5EF4-FFF2-40B4-BE49-F238E27FC236}">
                <a16:creationId xmlns:a16="http://schemas.microsoft.com/office/drawing/2014/main" id="{3B473DC6-8B4D-70F7-D21F-CCC3EA613549}"/>
              </a:ext>
            </a:extLst>
          </p:cNvPr>
          <p:cNvSpPr>
            <a:spLocks noGrp="1"/>
          </p:cNvSpPr>
          <p:nvPr>
            <p:ph sz="half" idx="1"/>
          </p:nvPr>
        </p:nvSpPr>
        <p:spPr>
          <a:xfrm>
            <a:off x="805181" y="1915318"/>
            <a:ext cx="8757186" cy="4351338"/>
          </a:xfrm>
        </p:spPr>
        <p:txBody>
          <a:bodyPr>
            <a:normAutofit/>
          </a:bodyPr>
          <a:lstStyle/>
          <a:p>
            <a:r>
              <a:rPr lang="en-US" dirty="0"/>
              <a:t>Labeling</a:t>
            </a:r>
          </a:p>
          <a:p>
            <a:pPr lvl="1"/>
            <a:r>
              <a:rPr lang="en-US" sz="2800" dirty="0"/>
              <a:t>Display name and complete business address of the farm where the produce was grown</a:t>
            </a:r>
          </a:p>
          <a:p>
            <a:pPr lvl="2"/>
            <a:r>
              <a:rPr lang="en-US" sz="2800" dirty="0"/>
              <a:t>On food packaging label </a:t>
            </a:r>
          </a:p>
          <a:p>
            <a:pPr lvl="2"/>
            <a:r>
              <a:rPr lang="en-US" sz="2800" dirty="0"/>
              <a:t>On poster or sign where produce is sold (if no package) – CLEARLY VISIBLE </a:t>
            </a:r>
          </a:p>
          <a:p>
            <a:pPr lvl="1"/>
            <a:r>
              <a:rPr lang="en-US" sz="2800" dirty="0"/>
              <a:t>Compliance</a:t>
            </a:r>
          </a:p>
          <a:p>
            <a:pPr lvl="2"/>
            <a:r>
              <a:rPr lang="en-US" sz="2800" dirty="0"/>
              <a:t>January 20, 2020</a:t>
            </a:r>
          </a:p>
          <a:p>
            <a:endParaRPr lang="en-US" dirty="0"/>
          </a:p>
        </p:txBody>
      </p:sp>
    </p:spTree>
    <p:extLst>
      <p:ext uri="{BB962C8B-B14F-4D97-AF65-F5344CB8AC3E}">
        <p14:creationId xmlns:p14="http://schemas.microsoft.com/office/powerpoint/2010/main" val="2054682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1203A-1D16-7591-AE6E-BA96E0180B28}"/>
              </a:ext>
            </a:extLst>
          </p:cNvPr>
          <p:cNvSpPr>
            <a:spLocks noGrp="1"/>
          </p:cNvSpPr>
          <p:nvPr>
            <p:ph type="title"/>
          </p:nvPr>
        </p:nvSpPr>
        <p:spPr>
          <a:xfrm>
            <a:off x="838200" y="365125"/>
            <a:ext cx="8724167" cy="1325563"/>
          </a:xfrm>
        </p:spPr>
        <p:txBody>
          <a:bodyPr anchor="ctr">
            <a:normAutofit/>
          </a:bodyPr>
          <a:lstStyle/>
          <a:p>
            <a:r>
              <a:rPr lang="en-US" dirty="0"/>
              <a:t>Qualified Exempt Farms</a:t>
            </a:r>
          </a:p>
        </p:txBody>
      </p:sp>
      <p:sp>
        <p:nvSpPr>
          <p:cNvPr id="3" name="Content Placeholder 2">
            <a:extLst>
              <a:ext uri="{FF2B5EF4-FFF2-40B4-BE49-F238E27FC236}">
                <a16:creationId xmlns:a16="http://schemas.microsoft.com/office/drawing/2014/main" id="{3B473DC6-8B4D-70F7-D21F-CCC3EA613549}"/>
              </a:ext>
            </a:extLst>
          </p:cNvPr>
          <p:cNvSpPr>
            <a:spLocks noGrp="1"/>
          </p:cNvSpPr>
          <p:nvPr>
            <p:ph sz="half" idx="1"/>
          </p:nvPr>
        </p:nvSpPr>
        <p:spPr>
          <a:xfrm>
            <a:off x="805181" y="1915318"/>
            <a:ext cx="8757186" cy="4351338"/>
          </a:xfrm>
        </p:spPr>
        <p:txBody>
          <a:bodyPr>
            <a:normAutofit fontScale="92500" lnSpcReduction="10000"/>
          </a:bodyPr>
          <a:lstStyle/>
          <a:p>
            <a:pPr>
              <a:lnSpc>
                <a:spcPct val="100000"/>
              </a:lnSpc>
            </a:pPr>
            <a:r>
              <a:rPr lang="en-US" dirty="0"/>
              <a:t>Records: </a:t>
            </a:r>
          </a:p>
          <a:p>
            <a:pPr lvl="1">
              <a:lnSpc>
                <a:spcPct val="100000"/>
              </a:lnSpc>
            </a:pPr>
            <a:r>
              <a:rPr lang="en-US" sz="2800" dirty="0"/>
              <a:t>Demonstrate farm is below sales threshold, selling to more qualified end users than not, and that the purchaser is a qualified end user </a:t>
            </a:r>
          </a:p>
          <a:p>
            <a:pPr lvl="1">
              <a:lnSpc>
                <a:spcPct val="100000"/>
              </a:lnSpc>
            </a:pPr>
            <a:endParaRPr lang="en-US" sz="2800" dirty="0"/>
          </a:p>
          <a:p>
            <a:pPr lvl="1">
              <a:lnSpc>
                <a:spcPct val="100000"/>
              </a:lnSpc>
            </a:pPr>
            <a:r>
              <a:rPr lang="en-US" sz="2800" dirty="0"/>
              <a:t>Farm must begin keeping records as of January 26, 2016 (~3 month after published rule)</a:t>
            </a:r>
          </a:p>
          <a:p>
            <a:pPr lvl="1">
              <a:lnSpc>
                <a:spcPct val="100000"/>
              </a:lnSpc>
            </a:pPr>
            <a:endParaRPr lang="en-US" sz="2800" dirty="0"/>
          </a:p>
          <a:p>
            <a:pPr lvl="1">
              <a:lnSpc>
                <a:spcPct val="100000"/>
              </a:lnSpc>
            </a:pPr>
            <a:r>
              <a:rPr lang="en-US" sz="2800" dirty="0"/>
              <a:t>Farm must also keep written record that reflects annual review and verification of farm’s continued eligibility of qualified exemption</a:t>
            </a:r>
          </a:p>
        </p:txBody>
      </p:sp>
    </p:spTree>
    <p:extLst>
      <p:ext uri="{BB962C8B-B14F-4D97-AF65-F5344CB8AC3E}">
        <p14:creationId xmlns:p14="http://schemas.microsoft.com/office/powerpoint/2010/main" val="38764447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een shoots sprouting from the earth">
            <a:extLst>
              <a:ext uri="{FF2B5EF4-FFF2-40B4-BE49-F238E27FC236}">
                <a16:creationId xmlns:a16="http://schemas.microsoft.com/office/drawing/2014/main" id="{DBCD802A-AE11-E647-2DDD-41CAB56C39A4}"/>
              </a:ext>
            </a:extLst>
          </p:cNvPr>
          <p:cNvPicPr>
            <a:picLocks noChangeAspect="1"/>
          </p:cNvPicPr>
          <p:nvPr/>
        </p:nvPicPr>
        <p:blipFill rotWithShape="1">
          <a:blip r:embed="rId2"/>
          <a:srcRect l="12605" r="28060" b="-1"/>
          <a:stretch/>
        </p:blipFill>
        <p:spPr>
          <a:xfrm>
            <a:off x="6096000" y="10"/>
            <a:ext cx="6096000" cy="6857990"/>
          </a:xfrm>
          <a:prstGeom prst="rect">
            <a:avLst/>
          </a:prstGeom>
          <a:noFill/>
        </p:spPr>
      </p:pic>
      <p:sp>
        <p:nvSpPr>
          <p:cNvPr id="2" name="Title 1">
            <a:extLst>
              <a:ext uri="{FF2B5EF4-FFF2-40B4-BE49-F238E27FC236}">
                <a16:creationId xmlns:a16="http://schemas.microsoft.com/office/drawing/2014/main" id="{C05F8295-6E72-41DE-ED38-511DB7069439}"/>
              </a:ext>
            </a:extLst>
          </p:cNvPr>
          <p:cNvSpPr>
            <a:spLocks noGrp="1"/>
          </p:cNvSpPr>
          <p:nvPr>
            <p:ph type="title"/>
          </p:nvPr>
        </p:nvSpPr>
        <p:spPr>
          <a:xfrm>
            <a:off x="838201" y="365125"/>
            <a:ext cx="5045764" cy="1325563"/>
          </a:xfrm>
        </p:spPr>
        <p:txBody>
          <a:bodyPr anchor="ctr">
            <a:normAutofit fontScale="90000"/>
          </a:bodyPr>
          <a:lstStyle/>
          <a:p>
            <a:r>
              <a:rPr lang="en-US" dirty="0"/>
              <a:t>How do we keep our produce safe?</a:t>
            </a:r>
          </a:p>
        </p:txBody>
      </p:sp>
      <p:sp>
        <p:nvSpPr>
          <p:cNvPr id="3" name="Content Placeholder 2">
            <a:extLst>
              <a:ext uri="{FF2B5EF4-FFF2-40B4-BE49-F238E27FC236}">
                <a16:creationId xmlns:a16="http://schemas.microsoft.com/office/drawing/2014/main" id="{0602A8EB-AF0A-B35C-8356-B760785A5877}"/>
              </a:ext>
            </a:extLst>
          </p:cNvPr>
          <p:cNvSpPr>
            <a:spLocks noGrp="1"/>
          </p:cNvSpPr>
          <p:nvPr>
            <p:ph sz="half" idx="1"/>
          </p:nvPr>
        </p:nvSpPr>
        <p:spPr>
          <a:xfrm>
            <a:off x="805181" y="1915318"/>
            <a:ext cx="5064861" cy="4351338"/>
          </a:xfrm>
        </p:spPr>
        <p:txBody>
          <a:bodyPr>
            <a:noAutofit/>
          </a:bodyPr>
          <a:lstStyle/>
          <a:p>
            <a:r>
              <a:rPr lang="en-US" sz="2000" dirty="0"/>
              <a:t>Use clean land and soil</a:t>
            </a:r>
          </a:p>
          <a:p>
            <a:pPr lvl="1"/>
            <a:r>
              <a:rPr lang="en-US" sz="2000" dirty="0"/>
              <a:t>Minimize human pathogens in the soil</a:t>
            </a:r>
          </a:p>
          <a:p>
            <a:pPr lvl="1"/>
            <a:r>
              <a:rPr lang="en-US" sz="2000" dirty="0"/>
              <a:t>Follow safe guidelines for manure use</a:t>
            </a:r>
          </a:p>
          <a:p>
            <a:pPr lvl="1"/>
            <a:r>
              <a:rPr lang="en-US" sz="2000" dirty="0"/>
              <a:t>Observe the specific waiting period between raw manure application and harvest </a:t>
            </a:r>
          </a:p>
          <a:p>
            <a:pPr lvl="2"/>
            <a:r>
              <a:rPr lang="en-US" dirty="0"/>
              <a:t>90 day waiting period after application for crops that do not touch the soil – tomatoes, corn, etc.</a:t>
            </a:r>
          </a:p>
          <a:p>
            <a:pPr lvl="2"/>
            <a:r>
              <a:rPr lang="en-US" dirty="0"/>
              <a:t>120 day waiting period for crops that touch the soil – carrots, turnips, etc.</a:t>
            </a:r>
          </a:p>
        </p:txBody>
      </p:sp>
    </p:spTree>
    <p:extLst>
      <p:ext uri="{BB962C8B-B14F-4D97-AF65-F5344CB8AC3E}">
        <p14:creationId xmlns:p14="http://schemas.microsoft.com/office/powerpoint/2010/main" val="28328107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34A4-8A24-A1AC-21DD-2F4F5333BC6A}"/>
              </a:ext>
            </a:extLst>
          </p:cNvPr>
          <p:cNvSpPr>
            <a:spLocks noGrp="1"/>
          </p:cNvSpPr>
          <p:nvPr>
            <p:ph type="title"/>
          </p:nvPr>
        </p:nvSpPr>
        <p:spPr>
          <a:xfrm>
            <a:off x="838200" y="365125"/>
            <a:ext cx="8724167" cy="1325563"/>
          </a:xfrm>
        </p:spPr>
        <p:txBody>
          <a:bodyPr anchor="ctr">
            <a:normAutofit/>
          </a:bodyPr>
          <a:lstStyle/>
          <a:p>
            <a:r>
              <a:rPr lang="en-US" dirty="0"/>
              <a:t>The problem…</a:t>
            </a:r>
          </a:p>
        </p:txBody>
      </p:sp>
      <p:sp>
        <p:nvSpPr>
          <p:cNvPr id="3" name="Content Placeholder 2">
            <a:extLst>
              <a:ext uri="{FF2B5EF4-FFF2-40B4-BE49-F238E27FC236}">
                <a16:creationId xmlns:a16="http://schemas.microsoft.com/office/drawing/2014/main" id="{D4D72F4F-8A4D-CACE-060B-762EEE1906B8}"/>
              </a:ext>
            </a:extLst>
          </p:cNvPr>
          <p:cNvSpPr>
            <a:spLocks noGrp="1"/>
          </p:cNvSpPr>
          <p:nvPr>
            <p:ph sz="half" idx="1"/>
          </p:nvPr>
        </p:nvSpPr>
        <p:spPr>
          <a:xfrm>
            <a:off x="805181" y="1915318"/>
            <a:ext cx="8757186" cy="4351338"/>
          </a:xfrm>
        </p:spPr>
        <p:txBody>
          <a:bodyPr>
            <a:normAutofit/>
          </a:bodyPr>
          <a:lstStyle/>
          <a:p>
            <a:r>
              <a:rPr lang="en-US" dirty="0"/>
              <a:t>Once produce is contaminated, it’s difficult, if not impossible to remove contamination</a:t>
            </a:r>
          </a:p>
          <a:p>
            <a:pPr lvl="1"/>
            <a:r>
              <a:rPr lang="en-US" sz="2800" dirty="0"/>
              <a:t>Plants have opening on leaves to allow for gas exchange</a:t>
            </a:r>
          </a:p>
          <a:p>
            <a:pPr lvl="1"/>
            <a:r>
              <a:rPr lang="en-US" sz="2800" dirty="0"/>
              <a:t>Contaminated water can enter these openings</a:t>
            </a:r>
          </a:p>
          <a:p>
            <a:pPr lvl="1"/>
            <a:r>
              <a:rPr lang="en-US" sz="2800" dirty="0"/>
              <a:t>Contamination may not just be on the surface- can be inside plant</a:t>
            </a:r>
          </a:p>
          <a:p>
            <a:pPr lvl="2"/>
            <a:r>
              <a:rPr lang="en-US" sz="2800" dirty="0"/>
              <a:t>Ex: listeria in cantaloupes </a:t>
            </a:r>
          </a:p>
          <a:p>
            <a:endParaRPr lang="en-US" dirty="0"/>
          </a:p>
        </p:txBody>
      </p:sp>
    </p:spTree>
    <p:extLst>
      <p:ext uri="{BB962C8B-B14F-4D97-AF65-F5344CB8AC3E}">
        <p14:creationId xmlns:p14="http://schemas.microsoft.com/office/powerpoint/2010/main" val="1657941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1689CD-D879-0A7B-8193-AC534862FEB5}"/>
              </a:ext>
            </a:extLst>
          </p:cNvPr>
          <p:cNvSpPr>
            <a:spLocks noGrp="1"/>
          </p:cNvSpPr>
          <p:nvPr>
            <p:ph type="title"/>
          </p:nvPr>
        </p:nvSpPr>
        <p:spPr>
          <a:xfrm>
            <a:off x="838200" y="365125"/>
            <a:ext cx="8724167" cy="1325563"/>
          </a:xfrm>
        </p:spPr>
        <p:txBody>
          <a:bodyPr anchor="ctr">
            <a:normAutofit/>
          </a:bodyPr>
          <a:lstStyle/>
          <a:p>
            <a:r>
              <a:rPr lang="en-US" dirty="0"/>
              <a:t>Composting</a:t>
            </a:r>
          </a:p>
        </p:txBody>
      </p:sp>
      <p:graphicFrame>
        <p:nvGraphicFramePr>
          <p:cNvPr id="6" name="Content Placeholder 3">
            <a:extLst>
              <a:ext uri="{FF2B5EF4-FFF2-40B4-BE49-F238E27FC236}">
                <a16:creationId xmlns:a16="http://schemas.microsoft.com/office/drawing/2014/main" id="{FF822988-1471-6B6B-BC29-1C87B9576F09}"/>
              </a:ext>
            </a:extLst>
          </p:cNvPr>
          <p:cNvGraphicFramePr>
            <a:graphicFrameLocks noGrp="1"/>
          </p:cNvGraphicFramePr>
          <p:nvPr>
            <p:ph sz="half" idx="1"/>
            <p:extLst>
              <p:ext uri="{D42A27DB-BD31-4B8C-83A1-F6EECF244321}">
                <p14:modId xmlns:p14="http://schemas.microsoft.com/office/powerpoint/2010/main" val="1204554056"/>
              </p:ext>
            </p:extLst>
          </p:nvPr>
        </p:nvGraphicFramePr>
        <p:xfrm>
          <a:off x="805181" y="1915318"/>
          <a:ext cx="8757186"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959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84C4DA-702C-9D45-2F32-060A06699632}"/>
              </a:ext>
            </a:extLst>
          </p:cNvPr>
          <p:cNvSpPr>
            <a:spLocks noGrp="1"/>
          </p:cNvSpPr>
          <p:nvPr>
            <p:ph type="title"/>
          </p:nvPr>
        </p:nvSpPr>
        <p:spPr>
          <a:xfrm>
            <a:off x="838200" y="365125"/>
            <a:ext cx="8724167" cy="1325563"/>
          </a:xfrm>
        </p:spPr>
        <p:txBody>
          <a:bodyPr anchor="ctr">
            <a:normAutofit/>
          </a:bodyPr>
          <a:lstStyle/>
          <a:p>
            <a:r>
              <a:rPr lang="en-US" dirty="0"/>
              <a:t>Water</a:t>
            </a:r>
          </a:p>
        </p:txBody>
      </p:sp>
      <p:sp>
        <p:nvSpPr>
          <p:cNvPr id="4" name="Content Placeholder 3">
            <a:extLst>
              <a:ext uri="{FF2B5EF4-FFF2-40B4-BE49-F238E27FC236}">
                <a16:creationId xmlns:a16="http://schemas.microsoft.com/office/drawing/2014/main" id="{2556AC17-271A-2DAE-4DB1-7A2314984245}"/>
              </a:ext>
            </a:extLst>
          </p:cNvPr>
          <p:cNvSpPr>
            <a:spLocks noGrp="1"/>
          </p:cNvSpPr>
          <p:nvPr>
            <p:ph sz="half" idx="1"/>
          </p:nvPr>
        </p:nvSpPr>
        <p:spPr>
          <a:xfrm>
            <a:off x="805181" y="1915318"/>
            <a:ext cx="5067299" cy="4351338"/>
          </a:xfrm>
        </p:spPr>
        <p:txBody>
          <a:bodyPr>
            <a:normAutofit fontScale="92500" lnSpcReduction="10000"/>
          </a:bodyPr>
          <a:lstStyle/>
          <a:p>
            <a:r>
              <a:rPr lang="en-US" sz="2600" b="1" dirty="0"/>
              <a:t>Use clean water  </a:t>
            </a:r>
            <a:r>
              <a:rPr lang="en-US" sz="2600" dirty="0"/>
              <a:t>- Best practice</a:t>
            </a:r>
          </a:p>
          <a:p>
            <a:pPr lvl="1"/>
            <a:r>
              <a:rPr lang="en-US" sz="2600" dirty="0"/>
              <a:t>Well water preferred to surface water</a:t>
            </a:r>
          </a:p>
          <a:p>
            <a:pPr lvl="1"/>
            <a:r>
              <a:rPr lang="en-US" sz="2600" dirty="0"/>
              <a:t>Monitor water quality – test well water at least once a year</a:t>
            </a:r>
          </a:p>
          <a:p>
            <a:pPr lvl="1"/>
            <a:r>
              <a:rPr lang="en-US" sz="2600" dirty="0"/>
              <a:t>Use water that is safe to drink to rinse fruits and vegetables, etc.</a:t>
            </a:r>
          </a:p>
          <a:p>
            <a:pPr lvl="2"/>
            <a:r>
              <a:rPr lang="en-US" sz="2600" dirty="0"/>
              <a:t>Test any water that is used post-harvest for washing </a:t>
            </a:r>
          </a:p>
          <a:p>
            <a:endParaRPr lang="en-US" sz="2600" dirty="0"/>
          </a:p>
          <a:p>
            <a:endParaRPr lang="en-US" sz="2600" dirty="0"/>
          </a:p>
        </p:txBody>
      </p:sp>
      <p:pic>
        <p:nvPicPr>
          <p:cNvPr id="6" name="Content Placeholder 5" descr="Rippling water reflecting clouds in sky">
            <a:extLst>
              <a:ext uri="{FF2B5EF4-FFF2-40B4-BE49-F238E27FC236}">
                <a16:creationId xmlns:a16="http://schemas.microsoft.com/office/drawing/2014/main" id="{5C57CEF0-6104-1EF9-1738-E3C23DD1CB9A}"/>
              </a:ext>
            </a:extLst>
          </p:cNvPr>
          <p:cNvPicPr>
            <a:picLocks noGrp="1" noChangeAspect="1"/>
          </p:cNvPicPr>
          <p:nvPr>
            <p:ph sz="half" idx="2"/>
          </p:nvPr>
        </p:nvPicPr>
        <p:blipFill>
          <a:blip r:embed="rId2"/>
          <a:stretch>
            <a:fillRect/>
          </a:stretch>
        </p:blipFill>
        <p:spPr>
          <a:xfrm>
            <a:off x="6265863" y="2401156"/>
            <a:ext cx="5067300" cy="3374900"/>
          </a:xfrm>
        </p:spPr>
      </p:pic>
    </p:spTree>
    <p:extLst>
      <p:ext uri="{BB962C8B-B14F-4D97-AF65-F5344CB8AC3E}">
        <p14:creationId xmlns:p14="http://schemas.microsoft.com/office/powerpoint/2010/main" val="556936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259EA3-A90A-1C42-0C89-E3B20BB588E3}"/>
              </a:ext>
            </a:extLst>
          </p:cNvPr>
          <p:cNvSpPr>
            <a:spLocks noGrp="1"/>
          </p:cNvSpPr>
          <p:nvPr>
            <p:ph type="title"/>
          </p:nvPr>
        </p:nvSpPr>
        <p:spPr>
          <a:xfrm>
            <a:off x="838200" y="365125"/>
            <a:ext cx="8577404" cy="1325563"/>
          </a:xfrm>
        </p:spPr>
        <p:txBody>
          <a:bodyPr>
            <a:normAutofit/>
          </a:bodyPr>
          <a:lstStyle/>
          <a:p>
            <a:r>
              <a:rPr lang="en-US" dirty="0"/>
              <a:t>If you must use surface water to irrigate</a:t>
            </a:r>
          </a:p>
        </p:txBody>
      </p:sp>
      <p:sp>
        <p:nvSpPr>
          <p:cNvPr id="4" name="Content Placeholder 3">
            <a:extLst>
              <a:ext uri="{FF2B5EF4-FFF2-40B4-BE49-F238E27FC236}">
                <a16:creationId xmlns:a16="http://schemas.microsoft.com/office/drawing/2014/main" id="{C2821CEE-9C2F-4E8A-F33A-21408CAED171}"/>
              </a:ext>
            </a:extLst>
          </p:cNvPr>
          <p:cNvSpPr>
            <a:spLocks noGrp="1"/>
          </p:cNvSpPr>
          <p:nvPr>
            <p:ph sz="half" idx="2"/>
          </p:nvPr>
        </p:nvSpPr>
        <p:spPr>
          <a:xfrm>
            <a:off x="3098181" y="1851198"/>
            <a:ext cx="8255619" cy="4222750"/>
          </a:xfrm>
        </p:spPr>
        <p:txBody>
          <a:bodyPr>
            <a:normAutofit lnSpcReduction="10000"/>
          </a:bodyPr>
          <a:lstStyle/>
          <a:p>
            <a:pPr>
              <a:lnSpc>
                <a:spcPct val="100000"/>
              </a:lnSpc>
            </a:pPr>
            <a:r>
              <a:rPr lang="en-US" dirty="0"/>
              <a:t>Test frequently</a:t>
            </a:r>
          </a:p>
          <a:p>
            <a:pPr>
              <a:lnSpc>
                <a:spcPct val="100000"/>
              </a:lnSpc>
            </a:pPr>
            <a:r>
              <a:rPr lang="en-US" dirty="0"/>
              <a:t>Use drip irrigation rather than overhead irrigation</a:t>
            </a:r>
          </a:p>
          <a:p>
            <a:pPr lvl="1">
              <a:lnSpc>
                <a:spcPct val="100000"/>
              </a:lnSpc>
            </a:pPr>
            <a:r>
              <a:rPr lang="en-US" dirty="0"/>
              <a:t>Best practice - wait two weeks after last application to harvest</a:t>
            </a:r>
          </a:p>
          <a:p>
            <a:pPr lvl="1">
              <a:lnSpc>
                <a:spcPct val="100000"/>
              </a:lnSpc>
            </a:pPr>
            <a:r>
              <a:rPr lang="en-US" dirty="0"/>
              <a:t>Drip irrigation reduces contamination of the produce- think about what touches the “edible portion” of the produce</a:t>
            </a:r>
          </a:p>
          <a:p>
            <a:pPr>
              <a:lnSpc>
                <a:spcPct val="100000"/>
              </a:lnSpc>
            </a:pPr>
            <a:r>
              <a:rPr lang="en-US" dirty="0"/>
              <a:t>Keep pets, farm animals and wild animals out of surface water used for irrigation</a:t>
            </a:r>
          </a:p>
          <a:p>
            <a:endParaRPr lang="en-US" dirty="0"/>
          </a:p>
        </p:txBody>
      </p:sp>
      <p:pic>
        <p:nvPicPr>
          <p:cNvPr id="8" name="Picture 4" descr="IMG_1324.jpg">
            <a:extLst>
              <a:ext uri="{FF2B5EF4-FFF2-40B4-BE49-F238E27FC236}">
                <a16:creationId xmlns:a16="http://schemas.microsoft.com/office/drawing/2014/main" id="{3D6F9EE4-BF3D-C81A-4576-7CB32D35FFBB}"/>
              </a:ext>
            </a:extLst>
          </p:cNvPr>
          <p:cNvPicPr>
            <a:picLocks noGrp="1" noChangeAspect="1"/>
          </p:cNvPicPr>
          <p:nvPr>
            <p:ph type="pic" sz="quarter" idx="16"/>
          </p:nvPr>
        </p:nvPicPr>
        <p:blipFill>
          <a:blip r:embed="rId2" cstate="print">
            <a:extLst>
              <a:ext uri="{28A0092B-C50C-407E-A947-70E740481C1C}">
                <a14:useLocalDpi xmlns:a14="http://schemas.microsoft.com/office/drawing/2010/main" val="0"/>
              </a:ext>
            </a:extLst>
          </a:blip>
          <a:srcRect l="12409" r="12409"/>
          <a:stretch>
            <a:fillRect/>
          </a:stretch>
        </p:blipFill>
        <p:spPr bwMode="auto">
          <a:xfrm>
            <a:off x="838200" y="1827213"/>
            <a:ext cx="1974850" cy="1970087"/>
          </a:xfrm>
          <a:prstGeom prst="rect">
            <a:avLst/>
          </a:prstGeom>
          <a:noFill/>
          <a:ln w="38100">
            <a:solidFill>
              <a:schemeClr val="accent3">
                <a:lumMod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Placeholder 8">
            <a:extLst>
              <a:ext uri="{FF2B5EF4-FFF2-40B4-BE49-F238E27FC236}">
                <a16:creationId xmlns:a16="http://schemas.microsoft.com/office/drawing/2014/main" id="{07536DA6-D141-45C5-24B1-F7A5EF12695A}"/>
              </a:ext>
            </a:extLst>
          </p:cNvPr>
          <p:cNvPicPr>
            <a:picLocks noGrp="1" noChangeAspect="1"/>
          </p:cNvPicPr>
          <p:nvPr>
            <p:ph type="pic" sz="quarter" idx="17"/>
          </p:nvPr>
        </p:nvPicPr>
        <p:blipFill>
          <a:blip r:embed="rId3" cstate="print">
            <a:extLst>
              <a:ext uri="{28A0092B-C50C-407E-A947-70E740481C1C}">
                <a14:useLocalDpi xmlns:a14="http://schemas.microsoft.com/office/drawing/2010/main" val="0"/>
              </a:ext>
            </a:extLst>
          </a:blip>
          <a:srcRect l="12409" r="12409"/>
          <a:stretch>
            <a:fillRect/>
          </a:stretch>
        </p:blipFill>
        <p:spPr>
          <a:xfrm>
            <a:off x="838200" y="4078288"/>
            <a:ext cx="1974850" cy="1970087"/>
          </a:xfrm>
          <a:prstGeom prst="rect">
            <a:avLst/>
          </a:prstGeom>
          <a:ln w="38100">
            <a:solidFill>
              <a:schemeClr val="accent3">
                <a:lumMod val="50000"/>
              </a:schemeClr>
            </a:solidFill>
          </a:ln>
        </p:spPr>
      </p:pic>
      <p:pic>
        <p:nvPicPr>
          <p:cNvPr id="12" name="Picture 11" descr="Virginia Cooperative Extension Logo">
            <a:extLst>
              <a:ext uri="{FF2B5EF4-FFF2-40B4-BE49-F238E27FC236}">
                <a16:creationId xmlns:a16="http://schemas.microsoft.com/office/drawing/2014/main" id="{E53CDFD6-46F1-038F-F0C4-AE8F589874DF}"/>
              </a:ext>
            </a:extLst>
          </p:cNvPr>
          <p:cNvPicPr>
            <a:picLocks noChangeAspect="1"/>
          </p:cNvPicPr>
          <p:nvPr/>
        </p:nvPicPr>
        <p:blipFill>
          <a:blip r:embed="rId4"/>
          <a:stretch>
            <a:fillRect/>
          </a:stretch>
        </p:blipFill>
        <p:spPr>
          <a:xfrm>
            <a:off x="9570326" y="0"/>
            <a:ext cx="2621674" cy="1485615"/>
          </a:xfrm>
          <a:prstGeom prst="rect">
            <a:avLst/>
          </a:prstGeom>
        </p:spPr>
      </p:pic>
    </p:spTree>
    <p:extLst>
      <p:ext uri="{BB962C8B-B14F-4D97-AF65-F5344CB8AC3E}">
        <p14:creationId xmlns:p14="http://schemas.microsoft.com/office/powerpoint/2010/main" val="2768982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Chickens roaming on grass">
            <a:extLst>
              <a:ext uri="{FF2B5EF4-FFF2-40B4-BE49-F238E27FC236}">
                <a16:creationId xmlns:a16="http://schemas.microsoft.com/office/drawing/2014/main" id="{568A2D3A-1B56-1125-CE8A-D0640FF81467}"/>
              </a:ext>
            </a:extLst>
          </p:cNvPr>
          <p:cNvPicPr>
            <a:picLocks noChangeAspect="1"/>
          </p:cNvPicPr>
          <p:nvPr/>
        </p:nvPicPr>
        <p:blipFill rotWithShape="1">
          <a:blip r:embed="rId2"/>
          <a:srcRect l="28617" r="12272"/>
          <a:stretch/>
        </p:blipFill>
        <p:spPr>
          <a:xfrm>
            <a:off x="6096000" y="10"/>
            <a:ext cx="6096000" cy="6857990"/>
          </a:xfrm>
          <a:prstGeom prst="rect">
            <a:avLst/>
          </a:prstGeom>
          <a:noFill/>
        </p:spPr>
      </p:pic>
      <p:sp>
        <p:nvSpPr>
          <p:cNvPr id="3" name="Title 2">
            <a:extLst>
              <a:ext uri="{FF2B5EF4-FFF2-40B4-BE49-F238E27FC236}">
                <a16:creationId xmlns:a16="http://schemas.microsoft.com/office/drawing/2014/main" id="{42D81FE6-F2E0-880D-7AAB-984630D1FA58}"/>
              </a:ext>
            </a:extLst>
          </p:cNvPr>
          <p:cNvSpPr>
            <a:spLocks noGrp="1"/>
          </p:cNvSpPr>
          <p:nvPr>
            <p:ph type="title"/>
          </p:nvPr>
        </p:nvSpPr>
        <p:spPr>
          <a:xfrm>
            <a:off x="838201" y="365125"/>
            <a:ext cx="5045764" cy="1325563"/>
          </a:xfrm>
        </p:spPr>
        <p:txBody>
          <a:bodyPr anchor="ctr">
            <a:normAutofit/>
          </a:bodyPr>
          <a:lstStyle/>
          <a:p>
            <a:r>
              <a:rPr lang="en-US" dirty="0"/>
              <a:t>Animals and Wildlife</a:t>
            </a:r>
          </a:p>
        </p:txBody>
      </p:sp>
      <p:sp>
        <p:nvSpPr>
          <p:cNvPr id="18" name="Content Placeholder 3">
            <a:extLst>
              <a:ext uri="{FF2B5EF4-FFF2-40B4-BE49-F238E27FC236}">
                <a16:creationId xmlns:a16="http://schemas.microsoft.com/office/drawing/2014/main" id="{B4E3EB3D-1F08-409C-60E8-3445B890E92D}"/>
              </a:ext>
            </a:extLst>
          </p:cNvPr>
          <p:cNvSpPr>
            <a:spLocks noGrp="1"/>
          </p:cNvSpPr>
          <p:nvPr>
            <p:ph sz="half" idx="1"/>
          </p:nvPr>
        </p:nvSpPr>
        <p:spPr>
          <a:xfrm>
            <a:off x="805181" y="1915318"/>
            <a:ext cx="5064861" cy="4351338"/>
          </a:xfrm>
        </p:spPr>
        <p:txBody>
          <a:bodyPr>
            <a:normAutofit/>
          </a:bodyPr>
          <a:lstStyle/>
          <a:p>
            <a:r>
              <a:rPr lang="en-US" dirty="0"/>
              <a:t>Working animals vs pets</a:t>
            </a:r>
          </a:p>
          <a:p>
            <a:r>
              <a:rPr lang="en-US" dirty="0"/>
              <a:t>Livestock allowed in produce fields</a:t>
            </a:r>
          </a:p>
          <a:p>
            <a:pPr lvl="1"/>
            <a:r>
              <a:rPr lang="en-US" sz="2800" dirty="0"/>
              <a:t>i.e., chickens!</a:t>
            </a:r>
          </a:p>
          <a:p>
            <a:r>
              <a:rPr lang="en-US" dirty="0"/>
              <a:t>Wild animal control</a:t>
            </a:r>
          </a:p>
          <a:p>
            <a:endParaRPr lang="en-US" dirty="0"/>
          </a:p>
        </p:txBody>
      </p:sp>
    </p:spTree>
    <p:extLst>
      <p:ext uri="{BB962C8B-B14F-4D97-AF65-F5344CB8AC3E}">
        <p14:creationId xmlns:p14="http://schemas.microsoft.com/office/powerpoint/2010/main" val="2284836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3A381-921F-3CC9-8ECF-8C9FF2EC0C5B}"/>
              </a:ext>
            </a:extLst>
          </p:cNvPr>
          <p:cNvSpPr>
            <a:spLocks noGrp="1"/>
          </p:cNvSpPr>
          <p:nvPr>
            <p:ph type="title"/>
          </p:nvPr>
        </p:nvSpPr>
        <p:spPr>
          <a:xfrm>
            <a:off x="838200" y="365125"/>
            <a:ext cx="8724167" cy="1325563"/>
          </a:xfrm>
        </p:spPr>
        <p:txBody>
          <a:bodyPr anchor="ctr">
            <a:normAutofit/>
          </a:bodyPr>
          <a:lstStyle/>
          <a:p>
            <a:r>
              <a:rPr lang="en-US" sz="4000" dirty="0"/>
              <a:t>Why worry about produce safety?</a:t>
            </a:r>
          </a:p>
        </p:txBody>
      </p:sp>
      <p:pic>
        <p:nvPicPr>
          <p:cNvPr id="5" name="Picture Placeholder 4" descr="Close-up of rows of produce in boxes: Roma tomatoes, string beans, jalapeños, plums">
            <a:extLst>
              <a:ext uri="{FF2B5EF4-FFF2-40B4-BE49-F238E27FC236}">
                <a16:creationId xmlns:a16="http://schemas.microsoft.com/office/drawing/2014/main" id="{570F52CF-7E96-ADBB-280E-9D0E6372486C}"/>
              </a:ext>
            </a:extLst>
          </p:cNvPr>
          <p:cNvPicPr>
            <a:picLocks noGrp="1" noChangeAspect="1"/>
          </p:cNvPicPr>
          <p:nvPr>
            <p:ph sz="half" idx="1"/>
          </p:nvPr>
        </p:nvPicPr>
        <p:blipFill rotWithShape="1">
          <a:blip r:embed="rId2"/>
          <a:srcRect l="15501" r="15500"/>
          <a:stretch/>
        </p:blipFill>
        <p:spPr>
          <a:xfrm>
            <a:off x="805181" y="1915318"/>
            <a:ext cx="5067299" cy="4351338"/>
          </a:xfrm>
          <a:noFill/>
        </p:spPr>
      </p:pic>
      <p:sp>
        <p:nvSpPr>
          <p:cNvPr id="3" name="Content Placeholder 2">
            <a:extLst>
              <a:ext uri="{FF2B5EF4-FFF2-40B4-BE49-F238E27FC236}">
                <a16:creationId xmlns:a16="http://schemas.microsoft.com/office/drawing/2014/main" id="{F8420BB9-0EAE-F605-7E5B-D1E08D9B5183}"/>
              </a:ext>
            </a:extLst>
          </p:cNvPr>
          <p:cNvSpPr>
            <a:spLocks noGrp="1"/>
          </p:cNvSpPr>
          <p:nvPr>
            <p:ph sz="half" idx="2"/>
          </p:nvPr>
        </p:nvSpPr>
        <p:spPr>
          <a:xfrm>
            <a:off x="6266180" y="1912301"/>
            <a:ext cx="5457391" cy="4351338"/>
          </a:xfrm>
        </p:spPr>
        <p:txBody>
          <a:bodyPr>
            <a:noAutofit/>
          </a:bodyPr>
          <a:lstStyle/>
          <a:p>
            <a:pPr>
              <a:spcBef>
                <a:spcPts val="0"/>
              </a:spcBef>
              <a:spcAft>
                <a:spcPts val="600"/>
              </a:spcAft>
            </a:pPr>
            <a:r>
              <a:rPr lang="en-US" sz="2100" dirty="0"/>
              <a:t>Consumers are looking to local farmers for:</a:t>
            </a:r>
          </a:p>
          <a:p>
            <a:pPr lvl="1">
              <a:spcBef>
                <a:spcPts val="0"/>
              </a:spcBef>
              <a:spcAft>
                <a:spcPts val="600"/>
              </a:spcAft>
            </a:pPr>
            <a:r>
              <a:rPr lang="en-US" sz="2100" dirty="0"/>
              <a:t>Freshness of the products</a:t>
            </a:r>
          </a:p>
          <a:p>
            <a:pPr lvl="1">
              <a:spcBef>
                <a:spcPts val="0"/>
              </a:spcBef>
              <a:spcAft>
                <a:spcPts val="600"/>
              </a:spcAft>
            </a:pPr>
            <a:r>
              <a:rPr lang="en-US" sz="2100" dirty="0"/>
              <a:t>Meeting the farmer who produced the food </a:t>
            </a:r>
          </a:p>
          <a:p>
            <a:pPr lvl="1">
              <a:spcBef>
                <a:spcPts val="0"/>
              </a:spcBef>
              <a:spcAft>
                <a:spcPts val="600"/>
              </a:spcAft>
            </a:pPr>
            <a:r>
              <a:rPr lang="en-US" sz="2100" dirty="0"/>
              <a:t>Leaving less of a carbon footprint </a:t>
            </a:r>
          </a:p>
          <a:p>
            <a:pPr lvl="1">
              <a:spcBef>
                <a:spcPts val="0"/>
              </a:spcBef>
              <a:spcAft>
                <a:spcPts val="600"/>
              </a:spcAft>
            </a:pPr>
            <a:r>
              <a:rPr lang="en-US" sz="2100" dirty="0"/>
              <a:t>Being stewards of the environment</a:t>
            </a:r>
          </a:p>
          <a:p>
            <a:pPr lvl="1">
              <a:spcBef>
                <a:spcPts val="0"/>
              </a:spcBef>
              <a:spcAft>
                <a:spcPts val="600"/>
              </a:spcAft>
            </a:pPr>
            <a:r>
              <a:rPr lang="en-US" sz="2100" dirty="0"/>
              <a:t>Having safe food</a:t>
            </a:r>
          </a:p>
          <a:p>
            <a:pPr>
              <a:spcBef>
                <a:spcPts val="0"/>
              </a:spcBef>
              <a:spcAft>
                <a:spcPts val="600"/>
              </a:spcAft>
            </a:pPr>
            <a:r>
              <a:rPr lang="en-US" sz="2100" dirty="0"/>
              <a:t>Your responsibility to keep food safe from field to market</a:t>
            </a:r>
          </a:p>
          <a:p>
            <a:pPr lvl="1">
              <a:spcBef>
                <a:spcPts val="0"/>
              </a:spcBef>
              <a:spcAft>
                <a:spcPts val="600"/>
              </a:spcAft>
            </a:pPr>
            <a:r>
              <a:rPr lang="en-US" sz="2100" b="1" dirty="0"/>
              <a:t>liability issue </a:t>
            </a:r>
            <a:r>
              <a:rPr lang="en-US" sz="2100" dirty="0"/>
              <a:t>for your farm </a:t>
            </a:r>
          </a:p>
        </p:txBody>
      </p:sp>
    </p:spTree>
    <p:extLst>
      <p:ext uri="{BB962C8B-B14F-4D97-AF65-F5344CB8AC3E}">
        <p14:creationId xmlns:p14="http://schemas.microsoft.com/office/powerpoint/2010/main" val="3867024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DFB785-C13D-9823-A7D4-E0017FA609D1}"/>
              </a:ext>
            </a:extLst>
          </p:cNvPr>
          <p:cNvSpPr>
            <a:spLocks noGrp="1"/>
          </p:cNvSpPr>
          <p:nvPr>
            <p:ph type="title"/>
          </p:nvPr>
        </p:nvSpPr>
        <p:spPr/>
        <p:txBody>
          <a:bodyPr/>
          <a:lstStyle/>
          <a:p>
            <a:r>
              <a:rPr lang="en-US" dirty="0"/>
              <a:t>Worker Health and Hygiene</a:t>
            </a:r>
          </a:p>
        </p:txBody>
      </p:sp>
      <p:sp>
        <p:nvSpPr>
          <p:cNvPr id="4" name="Content Placeholder 3">
            <a:extLst>
              <a:ext uri="{FF2B5EF4-FFF2-40B4-BE49-F238E27FC236}">
                <a16:creationId xmlns:a16="http://schemas.microsoft.com/office/drawing/2014/main" id="{B63104A5-CAB3-093E-CA6C-BD75507ED91D}"/>
              </a:ext>
            </a:extLst>
          </p:cNvPr>
          <p:cNvSpPr>
            <a:spLocks noGrp="1"/>
          </p:cNvSpPr>
          <p:nvPr>
            <p:ph sz="half" idx="1"/>
          </p:nvPr>
        </p:nvSpPr>
        <p:spPr>
          <a:xfrm>
            <a:off x="805180" y="1915318"/>
            <a:ext cx="10675619" cy="4351338"/>
          </a:xfrm>
        </p:spPr>
        <p:txBody>
          <a:bodyPr/>
          <a:lstStyle/>
          <a:p>
            <a:r>
              <a:rPr lang="en-US" dirty="0"/>
              <a:t>Good personal hygiene in the field and any post harvest handling is essential!</a:t>
            </a:r>
          </a:p>
          <a:p>
            <a:pPr lvl="1"/>
            <a:r>
              <a:rPr lang="en-US" dirty="0"/>
              <a:t>Clean clothes, no jewelry, no eating, no drinking, no smoking, etc.</a:t>
            </a:r>
          </a:p>
          <a:p>
            <a:pPr lvl="1"/>
            <a:endParaRPr lang="en-US" dirty="0"/>
          </a:p>
          <a:p>
            <a:pPr lvl="1"/>
            <a:r>
              <a:rPr lang="en-US" dirty="0"/>
              <a:t>Teach individuals how and when to wash their hands</a:t>
            </a:r>
          </a:p>
          <a:p>
            <a:pPr lvl="2"/>
            <a:r>
              <a:rPr lang="en-US" dirty="0"/>
              <a:t>Make handwashing facilities accessible </a:t>
            </a:r>
          </a:p>
          <a:p>
            <a:endParaRPr lang="en-US" dirty="0"/>
          </a:p>
        </p:txBody>
      </p:sp>
      <p:grpSp>
        <p:nvGrpSpPr>
          <p:cNvPr id="5" name="Group 4">
            <a:extLst>
              <a:ext uri="{FF2B5EF4-FFF2-40B4-BE49-F238E27FC236}">
                <a16:creationId xmlns:a16="http://schemas.microsoft.com/office/drawing/2014/main" id="{D0D3E042-60F8-5CF1-C0ED-F37B3306FBE3}"/>
              </a:ext>
            </a:extLst>
          </p:cNvPr>
          <p:cNvGrpSpPr/>
          <p:nvPr/>
        </p:nvGrpSpPr>
        <p:grpSpPr>
          <a:xfrm>
            <a:off x="2021106" y="4534693"/>
            <a:ext cx="8299011" cy="1963105"/>
            <a:chOff x="1990397" y="4530633"/>
            <a:chExt cx="8299011" cy="1963105"/>
          </a:xfrm>
        </p:grpSpPr>
        <p:pic>
          <p:nvPicPr>
            <p:cNvPr id="6" name="Picture 5">
              <a:extLst>
                <a:ext uri="{FF2B5EF4-FFF2-40B4-BE49-F238E27FC236}">
                  <a16:creationId xmlns:a16="http://schemas.microsoft.com/office/drawing/2014/main" id="{707E7A62-E09E-DB41-9D96-BE5F670976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0397" y="4530633"/>
              <a:ext cx="1089197" cy="1021122"/>
            </a:xfrm>
            <a:prstGeom prst="rect">
              <a:avLst/>
            </a:prstGeom>
            <a:ln w="38100">
              <a:solidFill>
                <a:schemeClr val="accent3">
                  <a:lumMod val="50000"/>
                </a:schemeClr>
              </a:solidFill>
            </a:ln>
          </p:spPr>
        </p:pic>
        <p:pic>
          <p:nvPicPr>
            <p:cNvPr id="7" name="Picture 6">
              <a:extLst>
                <a:ext uri="{FF2B5EF4-FFF2-40B4-BE49-F238E27FC236}">
                  <a16:creationId xmlns:a16="http://schemas.microsoft.com/office/drawing/2014/main" id="{52718C67-C20C-3888-BA63-20F5CFC5CC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4743" y="4530633"/>
              <a:ext cx="1199920" cy="983340"/>
            </a:xfrm>
            <a:prstGeom prst="rect">
              <a:avLst/>
            </a:prstGeom>
            <a:ln w="38100">
              <a:solidFill>
                <a:schemeClr val="accent3">
                  <a:lumMod val="50000"/>
                </a:schemeClr>
              </a:solidFill>
            </a:ln>
          </p:spPr>
        </p:pic>
        <p:pic>
          <p:nvPicPr>
            <p:cNvPr id="8" name="Picture 7">
              <a:extLst>
                <a:ext uri="{FF2B5EF4-FFF2-40B4-BE49-F238E27FC236}">
                  <a16:creationId xmlns:a16="http://schemas.microsoft.com/office/drawing/2014/main" id="{2E90C0AA-A786-57E0-C4AE-1FD0C63673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0340" y="4530633"/>
              <a:ext cx="1163965" cy="979755"/>
            </a:xfrm>
            <a:prstGeom prst="rect">
              <a:avLst/>
            </a:prstGeom>
            <a:ln w="38100">
              <a:solidFill>
                <a:schemeClr val="accent3">
                  <a:lumMod val="50000"/>
                </a:schemeClr>
              </a:solidFill>
            </a:ln>
          </p:spPr>
        </p:pic>
        <p:pic>
          <p:nvPicPr>
            <p:cNvPr id="9" name="Picture 8">
              <a:extLst>
                <a:ext uri="{FF2B5EF4-FFF2-40B4-BE49-F238E27FC236}">
                  <a16:creationId xmlns:a16="http://schemas.microsoft.com/office/drawing/2014/main" id="{7078BE9A-1BD5-B4D6-F2CD-DCFC6A13CA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6359" y="4572000"/>
              <a:ext cx="1159940" cy="979755"/>
            </a:xfrm>
            <a:prstGeom prst="rect">
              <a:avLst/>
            </a:prstGeom>
            <a:ln w="38100">
              <a:solidFill>
                <a:schemeClr val="accent3">
                  <a:lumMod val="50000"/>
                </a:schemeClr>
              </a:solidFill>
            </a:ln>
          </p:spPr>
        </p:pic>
        <p:pic>
          <p:nvPicPr>
            <p:cNvPr id="10" name="Picture 9">
              <a:extLst>
                <a:ext uri="{FF2B5EF4-FFF2-40B4-BE49-F238E27FC236}">
                  <a16:creationId xmlns:a16="http://schemas.microsoft.com/office/drawing/2014/main" id="{242525D4-CE9F-3339-07C7-F0C399B352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09012" y="4572000"/>
              <a:ext cx="1680396" cy="804672"/>
            </a:xfrm>
            <a:prstGeom prst="rect">
              <a:avLst/>
            </a:prstGeom>
            <a:ln w="38100">
              <a:solidFill>
                <a:schemeClr val="accent3">
                  <a:lumMod val="50000"/>
                </a:schemeClr>
              </a:solidFill>
            </a:ln>
          </p:spPr>
        </p:pic>
        <p:sp>
          <p:nvSpPr>
            <p:cNvPr id="11" name="TextBox 10">
              <a:extLst>
                <a:ext uri="{FF2B5EF4-FFF2-40B4-BE49-F238E27FC236}">
                  <a16:creationId xmlns:a16="http://schemas.microsoft.com/office/drawing/2014/main" id="{E0DB176C-9C02-9CE5-469D-39DD9FE28350}"/>
                </a:ext>
              </a:extLst>
            </p:cNvPr>
            <p:cNvSpPr txBox="1"/>
            <p:nvPr/>
          </p:nvSpPr>
          <p:spPr>
            <a:xfrm>
              <a:off x="2159645" y="5572438"/>
              <a:ext cx="718251" cy="523220"/>
            </a:xfrm>
            <a:prstGeom prst="rect">
              <a:avLst/>
            </a:prstGeom>
            <a:noFill/>
            <a:ln w="38100">
              <a:noFill/>
            </a:ln>
          </p:spPr>
          <p:txBody>
            <a:bodyPr wrap="square" rtlCol="0">
              <a:spAutoFit/>
            </a:bodyPr>
            <a:lstStyle/>
            <a:p>
              <a:pPr algn="ctr"/>
              <a:r>
                <a:rPr lang="en-US" sz="1400" dirty="0"/>
                <a:t>Wet Hands</a:t>
              </a:r>
            </a:p>
          </p:txBody>
        </p:sp>
        <p:sp>
          <p:nvSpPr>
            <p:cNvPr id="12" name="TextBox 11">
              <a:extLst>
                <a:ext uri="{FF2B5EF4-FFF2-40B4-BE49-F238E27FC236}">
                  <a16:creationId xmlns:a16="http://schemas.microsoft.com/office/drawing/2014/main" id="{CE430935-A27F-E823-21A0-5BA3C1A60EC8}"/>
                </a:ext>
              </a:extLst>
            </p:cNvPr>
            <p:cNvSpPr txBox="1"/>
            <p:nvPr/>
          </p:nvSpPr>
          <p:spPr>
            <a:xfrm>
              <a:off x="3541803" y="5559455"/>
              <a:ext cx="685800" cy="523220"/>
            </a:xfrm>
            <a:prstGeom prst="rect">
              <a:avLst/>
            </a:prstGeom>
            <a:noFill/>
          </p:spPr>
          <p:txBody>
            <a:bodyPr wrap="square" rtlCol="0">
              <a:spAutoFit/>
            </a:bodyPr>
            <a:lstStyle/>
            <a:p>
              <a:pPr algn="ctr"/>
              <a:r>
                <a:rPr lang="en-US" sz="1400" dirty="0"/>
                <a:t>Apply Soap</a:t>
              </a:r>
            </a:p>
          </p:txBody>
        </p:sp>
        <p:sp>
          <p:nvSpPr>
            <p:cNvPr id="13" name="TextBox 12">
              <a:extLst>
                <a:ext uri="{FF2B5EF4-FFF2-40B4-BE49-F238E27FC236}">
                  <a16:creationId xmlns:a16="http://schemas.microsoft.com/office/drawing/2014/main" id="{1CC2BDAB-28EA-3EC1-2D88-58092ED2548C}"/>
                </a:ext>
              </a:extLst>
            </p:cNvPr>
            <p:cNvSpPr txBox="1"/>
            <p:nvPr/>
          </p:nvSpPr>
          <p:spPr>
            <a:xfrm>
              <a:off x="4629258" y="5539631"/>
              <a:ext cx="1266127" cy="954107"/>
            </a:xfrm>
            <a:prstGeom prst="rect">
              <a:avLst/>
            </a:prstGeom>
            <a:noFill/>
          </p:spPr>
          <p:txBody>
            <a:bodyPr wrap="square" rtlCol="0">
              <a:spAutoFit/>
            </a:bodyPr>
            <a:lstStyle/>
            <a:p>
              <a:pPr algn="ctr"/>
              <a:r>
                <a:rPr lang="en-US" sz="1400" dirty="0"/>
                <a:t>Rub Hands Together at least 20 sec &amp; Clean Nails</a:t>
              </a:r>
            </a:p>
          </p:txBody>
        </p:sp>
        <p:pic>
          <p:nvPicPr>
            <p:cNvPr id="14" name="Picture 13">
              <a:extLst>
                <a:ext uri="{FF2B5EF4-FFF2-40B4-BE49-F238E27FC236}">
                  <a16:creationId xmlns:a16="http://schemas.microsoft.com/office/drawing/2014/main" id="{CE2347B7-36B4-12B3-0EF7-C4A7770EB6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40337" y="4572000"/>
              <a:ext cx="1089197" cy="1021122"/>
            </a:xfrm>
            <a:prstGeom prst="rect">
              <a:avLst/>
            </a:prstGeom>
            <a:ln w="38100">
              <a:solidFill>
                <a:schemeClr val="accent3">
                  <a:lumMod val="50000"/>
                </a:schemeClr>
              </a:solidFill>
            </a:ln>
          </p:spPr>
        </p:pic>
        <p:sp>
          <p:nvSpPr>
            <p:cNvPr id="15" name="TextBox 14">
              <a:extLst>
                <a:ext uri="{FF2B5EF4-FFF2-40B4-BE49-F238E27FC236}">
                  <a16:creationId xmlns:a16="http://schemas.microsoft.com/office/drawing/2014/main" id="{5290274B-408D-6507-040B-73E053BA619A}"/>
                </a:ext>
              </a:extLst>
            </p:cNvPr>
            <p:cNvSpPr txBox="1"/>
            <p:nvPr/>
          </p:nvSpPr>
          <p:spPr>
            <a:xfrm>
              <a:off x="6170612" y="5620614"/>
              <a:ext cx="757223" cy="523220"/>
            </a:xfrm>
            <a:prstGeom prst="rect">
              <a:avLst/>
            </a:prstGeom>
            <a:noFill/>
            <a:ln w="38100">
              <a:noFill/>
            </a:ln>
          </p:spPr>
          <p:txBody>
            <a:bodyPr wrap="square" rtlCol="0">
              <a:spAutoFit/>
            </a:bodyPr>
            <a:lstStyle/>
            <a:p>
              <a:pPr algn="ctr"/>
              <a:r>
                <a:rPr lang="en-US" sz="1400" dirty="0"/>
                <a:t>Rinse Hands</a:t>
              </a:r>
            </a:p>
          </p:txBody>
        </p:sp>
        <p:sp>
          <p:nvSpPr>
            <p:cNvPr id="16" name="TextBox 15">
              <a:extLst>
                <a:ext uri="{FF2B5EF4-FFF2-40B4-BE49-F238E27FC236}">
                  <a16:creationId xmlns:a16="http://schemas.microsoft.com/office/drawing/2014/main" id="{1FD9B824-5BA1-A0EF-F02A-ACF7BEA10766}"/>
                </a:ext>
              </a:extLst>
            </p:cNvPr>
            <p:cNvSpPr txBox="1"/>
            <p:nvPr/>
          </p:nvSpPr>
          <p:spPr>
            <a:xfrm>
              <a:off x="7306359" y="5620614"/>
              <a:ext cx="1159940" cy="738664"/>
            </a:xfrm>
            <a:prstGeom prst="rect">
              <a:avLst/>
            </a:prstGeom>
            <a:noFill/>
            <a:ln w="38100">
              <a:noFill/>
            </a:ln>
          </p:spPr>
          <p:txBody>
            <a:bodyPr wrap="square" rtlCol="0">
              <a:spAutoFit/>
            </a:bodyPr>
            <a:lstStyle/>
            <a:p>
              <a:pPr algn="ctr"/>
              <a:r>
                <a:rPr lang="en-US" sz="1400" dirty="0"/>
                <a:t>Dry With Clean Paper Towel</a:t>
              </a:r>
            </a:p>
          </p:txBody>
        </p:sp>
        <p:sp>
          <p:nvSpPr>
            <p:cNvPr id="17" name="TextBox 16">
              <a:extLst>
                <a:ext uri="{FF2B5EF4-FFF2-40B4-BE49-F238E27FC236}">
                  <a16:creationId xmlns:a16="http://schemas.microsoft.com/office/drawing/2014/main" id="{7F20475E-8B45-52A9-4048-347865B7F1E0}"/>
                </a:ext>
              </a:extLst>
            </p:cNvPr>
            <p:cNvSpPr txBox="1"/>
            <p:nvPr/>
          </p:nvSpPr>
          <p:spPr>
            <a:xfrm>
              <a:off x="8869240" y="5516246"/>
              <a:ext cx="1159940" cy="738664"/>
            </a:xfrm>
            <a:prstGeom prst="rect">
              <a:avLst/>
            </a:prstGeom>
            <a:noFill/>
            <a:ln w="38100">
              <a:noFill/>
            </a:ln>
          </p:spPr>
          <p:txBody>
            <a:bodyPr wrap="square" rtlCol="0">
              <a:spAutoFit/>
            </a:bodyPr>
            <a:lstStyle/>
            <a:p>
              <a:pPr algn="ctr"/>
              <a:r>
                <a:rPr lang="en-US" sz="1400" dirty="0"/>
                <a:t>Use Towel to Turn Faucet &amp; Open Door</a:t>
              </a:r>
            </a:p>
          </p:txBody>
        </p:sp>
      </p:grpSp>
    </p:spTree>
    <p:extLst>
      <p:ext uri="{BB962C8B-B14F-4D97-AF65-F5344CB8AC3E}">
        <p14:creationId xmlns:p14="http://schemas.microsoft.com/office/powerpoint/2010/main" val="558749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3D3C97-030F-47BD-415C-577C833559FD}"/>
              </a:ext>
            </a:extLst>
          </p:cNvPr>
          <p:cNvSpPr>
            <a:spLocks noGrp="1"/>
          </p:cNvSpPr>
          <p:nvPr>
            <p:ph type="title"/>
          </p:nvPr>
        </p:nvSpPr>
        <p:spPr>
          <a:xfrm>
            <a:off x="838200" y="365125"/>
            <a:ext cx="8724167" cy="1325563"/>
          </a:xfrm>
        </p:spPr>
        <p:txBody>
          <a:bodyPr anchor="ctr">
            <a:normAutofit/>
          </a:bodyPr>
          <a:lstStyle/>
          <a:p>
            <a:r>
              <a:rPr lang="en-US" dirty="0"/>
              <a:t>Worker Health</a:t>
            </a:r>
          </a:p>
        </p:txBody>
      </p:sp>
      <p:sp>
        <p:nvSpPr>
          <p:cNvPr id="4" name="Content Placeholder 3">
            <a:extLst>
              <a:ext uri="{FF2B5EF4-FFF2-40B4-BE49-F238E27FC236}">
                <a16:creationId xmlns:a16="http://schemas.microsoft.com/office/drawing/2014/main" id="{02357F52-F204-E29B-7787-CCB3D4EA9819}"/>
              </a:ext>
            </a:extLst>
          </p:cNvPr>
          <p:cNvSpPr>
            <a:spLocks noGrp="1"/>
          </p:cNvSpPr>
          <p:nvPr>
            <p:ph sz="half" idx="1"/>
          </p:nvPr>
        </p:nvSpPr>
        <p:spPr>
          <a:xfrm>
            <a:off x="805181" y="1915318"/>
            <a:ext cx="8757186" cy="4351338"/>
          </a:xfrm>
        </p:spPr>
        <p:txBody>
          <a:bodyPr>
            <a:normAutofit/>
          </a:bodyPr>
          <a:lstStyle/>
          <a:p>
            <a:pPr>
              <a:lnSpc>
                <a:spcPct val="100000"/>
              </a:lnSpc>
            </a:pPr>
            <a:r>
              <a:rPr lang="en-US" dirty="0"/>
              <a:t>Exclude sick workers from handling produce</a:t>
            </a:r>
          </a:p>
          <a:p>
            <a:pPr lvl="1">
              <a:lnSpc>
                <a:spcPct val="100000"/>
              </a:lnSpc>
            </a:pPr>
            <a:r>
              <a:rPr lang="en-US" sz="2800" dirty="0"/>
              <a:t>Diarrhea, vomiting, GI upset – wait until symptom free for at least 24 hours</a:t>
            </a:r>
          </a:p>
          <a:p>
            <a:pPr lvl="1">
              <a:lnSpc>
                <a:spcPct val="100000"/>
              </a:lnSpc>
            </a:pPr>
            <a:r>
              <a:rPr lang="en-US" sz="2800" dirty="0"/>
              <a:t>Jaundice – require a doctor’s release</a:t>
            </a:r>
          </a:p>
          <a:p>
            <a:pPr lvl="1">
              <a:lnSpc>
                <a:spcPct val="100000"/>
              </a:lnSpc>
            </a:pPr>
            <a:r>
              <a:rPr lang="en-US" sz="2800" dirty="0"/>
              <a:t>Sore throat, etc. – reassign to non-food- handling, non-container-handling duties</a:t>
            </a:r>
          </a:p>
        </p:txBody>
      </p:sp>
    </p:spTree>
    <p:extLst>
      <p:ext uri="{BB962C8B-B14F-4D97-AF65-F5344CB8AC3E}">
        <p14:creationId xmlns:p14="http://schemas.microsoft.com/office/powerpoint/2010/main" val="4112031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276C7A-6877-E6B7-2C44-5C25A97841A5}"/>
              </a:ext>
            </a:extLst>
          </p:cNvPr>
          <p:cNvSpPr>
            <a:spLocks noGrp="1"/>
          </p:cNvSpPr>
          <p:nvPr>
            <p:ph type="title"/>
          </p:nvPr>
        </p:nvSpPr>
        <p:spPr>
          <a:xfrm>
            <a:off x="838200" y="365125"/>
            <a:ext cx="8724167" cy="1325563"/>
          </a:xfrm>
        </p:spPr>
        <p:txBody>
          <a:bodyPr anchor="ctr">
            <a:normAutofit/>
          </a:bodyPr>
          <a:lstStyle/>
          <a:p>
            <a:r>
              <a:rPr lang="en-US" dirty="0"/>
              <a:t>Worker Health	</a:t>
            </a:r>
          </a:p>
        </p:txBody>
      </p:sp>
      <p:graphicFrame>
        <p:nvGraphicFramePr>
          <p:cNvPr id="12" name="Content Placeholder 3">
            <a:extLst>
              <a:ext uri="{FF2B5EF4-FFF2-40B4-BE49-F238E27FC236}">
                <a16:creationId xmlns:a16="http://schemas.microsoft.com/office/drawing/2014/main" id="{DA015396-37E2-0D4C-A519-2B044D178AC8}"/>
              </a:ext>
            </a:extLst>
          </p:cNvPr>
          <p:cNvGraphicFramePr>
            <a:graphicFrameLocks noGrp="1"/>
          </p:cNvGraphicFramePr>
          <p:nvPr>
            <p:ph sz="half" idx="1"/>
            <p:extLst>
              <p:ext uri="{D42A27DB-BD31-4B8C-83A1-F6EECF244321}">
                <p14:modId xmlns:p14="http://schemas.microsoft.com/office/powerpoint/2010/main" val="1282203018"/>
              </p:ext>
            </p:extLst>
          </p:nvPr>
        </p:nvGraphicFramePr>
        <p:xfrm>
          <a:off x="805181" y="1915318"/>
          <a:ext cx="8757186"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647695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3556AD-78E8-088C-787E-45A3017A9AA0}"/>
              </a:ext>
            </a:extLst>
          </p:cNvPr>
          <p:cNvSpPr>
            <a:spLocks noGrp="1"/>
          </p:cNvSpPr>
          <p:nvPr>
            <p:ph type="title"/>
          </p:nvPr>
        </p:nvSpPr>
        <p:spPr>
          <a:xfrm>
            <a:off x="838200" y="365125"/>
            <a:ext cx="8724167" cy="1325563"/>
          </a:xfrm>
        </p:spPr>
        <p:txBody>
          <a:bodyPr anchor="ctr">
            <a:normAutofit/>
          </a:bodyPr>
          <a:lstStyle/>
          <a:p>
            <a:r>
              <a:rPr lang="en-US" dirty="0"/>
              <a:t>Cleaning and Sanitizing</a:t>
            </a:r>
          </a:p>
        </p:txBody>
      </p:sp>
      <p:graphicFrame>
        <p:nvGraphicFramePr>
          <p:cNvPr id="13" name="Content Placeholder 3">
            <a:extLst>
              <a:ext uri="{FF2B5EF4-FFF2-40B4-BE49-F238E27FC236}">
                <a16:creationId xmlns:a16="http://schemas.microsoft.com/office/drawing/2014/main" id="{55456DB6-A374-6F47-0C70-493A33E7BDBF}"/>
              </a:ext>
            </a:extLst>
          </p:cNvPr>
          <p:cNvGraphicFramePr>
            <a:graphicFrameLocks noGrp="1"/>
          </p:cNvGraphicFramePr>
          <p:nvPr>
            <p:ph sz="half" idx="1"/>
            <p:extLst>
              <p:ext uri="{D42A27DB-BD31-4B8C-83A1-F6EECF244321}">
                <p14:modId xmlns:p14="http://schemas.microsoft.com/office/powerpoint/2010/main" val="3963226424"/>
              </p:ext>
            </p:extLst>
          </p:nvPr>
        </p:nvGraphicFramePr>
        <p:xfrm>
          <a:off x="805181" y="1915318"/>
          <a:ext cx="8757186"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270135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7EC3B8-0B89-57A8-D410-FFEBF5157542}"/>
              </a:ext>
            </a:extLst>
          </p:cNvPr>
          <p:cNvSpPr>
            <a:spLocks noGrp="1"/>
          </p:cNvSpPr>
          <p:nvPr>
            <p:ph type="title"/>
          </p:nvPr>
        </p:nvSpPr>
        <p:spPr>
          <a:xfrm>
            <a:off x="838200" y="365125"/>
            <a:ext cx="8724167" cy="1325563"/>
          </a:xfrm>
        </p:spPr>
        <p:txBody>
          <a:bodyPr anchor="ctr">
            <a:normAutofit/>
          </a:bodyPr>
          <a:lstStyle/>
          <a:p>
            <a:r>
              <a:rPr lang="en-US" dirty="0"/>
              <a:t>Cleaning and Sanitizing</a:t>
            </a:r>
          </a:p>
        </p:txBody>
      </p:sp>
      <p:grpSp>
        <p:nvGrpSpPr>
          <p:cNvPr id="5" name="Group 4">
            <a:extLst>
              <a:ext uri="{FF2B5EF4-FFF2-40B4-BE49-F238E27FC236}">
                <a16:creationId xmlns:a16="http://schemas.microsoft.com/office/drawing/2014/main" id="{4B76EFF6-9F1F-EE96-07E4-DF8D26E0FF80}"/>
              </a:ext>
            </a:extLst>
          </p:cNvPr>
          <p:cNvGrpSpPr/>
          <p:nvPr/>
        </p:nvGrpSpPr>
        <p:grpSpPr>
          <a:xfrm>
            <a:off x="838200" y="1513006"/>
            <a:ext cx="10291498" cy="2202650"/>
            <a:chOff x="539476" y="2274787"/>
            <a:chExt cx="10291498" cy="2202650"/>
          </a:xfrm>
        </p:grpSpPr>
        <p:sp>
          <p:nvSpPr>
            <p:cNvPr id="7" name="Rectangle 6" descr="Sink">
              <a:extLst>
                <a:ext uri="{FF2B5EF4-FFF2-40B4-BE49-F238E27FC236}">
                  <a16:creationId xmlns:a16="http://schemas.microsoft.com/office/drawing/2014/main" id="{065215E1-0A0F-9745-AF21-3D3272D70C2E}"/>
                </a:ext>
              </a:extLst>
            </p:cNvPr>
            <p:cNvSpPr/>
            <p:nvPr/>
          </p:nvSpPr>
          <p:spPr>
            <a:xfrm>
              <a:off x="539476" y="2386003"/>
              <a:ext cx="1510523" cy="1510523"/>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8" name="Freeform: Shape 7">
              <a:extLst>
                <a:ext uri="{FF2B5EF4-FFF2-40B4-BE49-F238E27FC236}">
                  <a16:creationId xmlns:a16="http://schemas.microsoft.com/office/drawing/2014/main" id="{E09D4E7F-1DA7-DEA0-CC4B-F6544A578AEB}"/>
                </a:ext>
              </a:extLst>
            </p:cNvPr>
            <p:cNvSpPr/>
            <p:nvPr/>
          </p:nvSpPr>
          <p:spPr>
            <a:xfrm>
              <a:off x="690280" y="3861720"/>
              <a:ext cx="3692145" cy="530188"/>
            </a:xfrm>
            <a:custGeom>
              <a:avLst/>
              <a:gdLst>
                <a:gd name="connsiteX0" fmla="*/ 0 w 3692145"/>
                <a:gd name="connsiteY0" fmla="*/ 0 h 530188"/>
                <a:gd name="connsiteX1" fmla="*/ 3692145 w 3692145"/>
                <a:gd name="connsiteY1" fmla="*/ 0 h 530188"/>
                <a:gd name="connsiteX2" fmla="*/ 3692145 w 3692145"/>
                <a:gd name="connsiteY2" fmla="*/ 530188 h 530188"/>
                <a:gd name="connsiteX3" fmla="*/ 0 w 3692145"/>
                <a:gd name="connsiteY3" fmla="*/ 530188 h 530188"/>
                <a:gd name="connsiteX4" fmla="*/ 0 w 3692145"/>
                <a:gd name="connsiteY4" fmla="*/ 0 h 530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2145" h="530188">
                  <a:moveTo>
                    <a:pt x="0" y="0"/>
                  </a:moveTo>
                  <a:lnTo>
                    <a:pt x="3692145" y="0"/>
                  </a:lnTo>
                  <a:lnTo>
                    <a:pt x="3692145" y="530188"/>
                  </a:lnTo>
                  <a:lnTo>
                    <a:pt x="0" y="53018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1511300">
                <a:lnSpc>
                  <a:spcPct val="100000"/>
                </a:lnSpc>
                <a:spcBef>
                  <a:spcPct val="0"/>
                </a:spcBef>
                <a:spcAft>
                  <a:spcPct val="35000"/>
                </a:spcAft>
                <a:buNone/>
                <a:defRPr b="1"/>
              </a:pPr>
              <a:r>
                <a:rPr lang="en-US" sz="3400" kern="1200" dirty="0"/>
                <a:t>Procedure:</a:t>
              </a:r>
            </a:p>
          </p:txBody>
        </p:sp>
        <p:sp>
          <p:nvSpPr>
            <p:cNvPr id="9" name="Freeform: Shape 8">
              <a:extLst>
                <a:ext uri="{FF2B5EF4-FFF2-40B4-BE49-F238E27FC236}">
                  <a16:creationId xmlns:a16="http://schemas.microsoft.com/office/drawing/2014/main" id="{7A1B802F-72EC-F01F-FEEA-F38B0B7EE5FD}"/>
                </a:ext>
              </a:extLst>
            </p:cNvPr>
            <p:cNvSpPr/>
            <p:nvPr/>
          </p:nvSpPr>
          <p:spPr>
            <a:xfrm>
              <a:off x="997317" y="4465999"/>
              <a:ext cx="2086848" cy="441"/>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10000"/>
                  </a:lnTo>
                  <a:lnTo>
                    <a:pt x="0" y="1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1422400">
                <a:lnSpc>
                  <a:spcPct val="100000"/>
                </a:lnSpc>
                <a:spcBef>
                  <a:spcPct val="0"/>
                </a:spcBef>
                <a:spcAft>
                  <a:spcPct val="35000"/>
                </a:spcAft>
                <a:buFont typeface="Arial" panose="020B0604020202020204" pitchFamily="34" charset="0"/>
                <a:buNone/>
              </a:pPr>
              <a:r>
                <a:rPr lang="en-US" sz="3200" kern="1200" dirty="0"/>
                <a:t>1. Rinse</a:t>
              </a:r>
            </a:p>
            <a:p>
              <a:pPr marL="0" lvl="0" indent="0" algn="l" defTabSz="1422400">
                <a:lnSpc>
                  <a:spcPct val="100000"/>
                </a:lnSpc>
                <a:spcBef>
                  <a:spcPct val="0"/>
                </a:spcBef>
                <a:spcAft>
                  <a:spcPct val="35000"/>
                </a:spcAft>
                <a:buFont typeface="Arial" panose="020B0604020202020204" pitchFamily="34" charset="0"/>
                <a:buNone/>
              </a:pPr>
              <a:r>
                <a:rPr lang="en-US" sz="3200" kern="1200" dirty="0"/>
                <a:t>2. Wash</a:t>
              </a:r>
            </a:p>
            <a:p>
              <a:pPr marL="0" lvl="0" indent="0" algn="l" defTabSz="1422400">
                <a:lnSpc>
                  <a:spcPct val="100000"/>
                </a:lnSpc>
                <a:spcBef>
                  <a:spcPct val="0"/>
                </a:spcBef>
                <a:spcAft>
                  <a:spcPct val="35000"/>
                </a:spcAft>
                <a:buFont typeface="Arial" panose="020B0604020202020204" pitchFamily="34" charset="0"/>
                <a:buNone/>
              </a:pPr>
              <a:r>
                <a:rPr lang="en-US" sz="3200" kern="1200" dirty="0"/>
                <a:t>3. Rinse</a:t>
              </a:r>
            </a:p>
            <a:p>
              <a:pPr marL="0" lvl="0" indent="0" algn="l" defTabSz="1422400">
                <a:lnSpc>
                  <a:spcPct val="100000"/>
                </a:lnSpc>
                <a:spcBef>
                  <a:spcPct val="0"/>
                </a:spcBef>
                <a:spcAft>
                  <a:spcPct val="35000"/>
                </a:spcAft>
                <a:buFont typeface="Arial" panose="020B0604020202020204" pitchFamily="34" charset="0"/>
                <a:buNone/>
              </a:pPr>
              <a:r>
                <a:rPr lang="en-US" sz="3200" kern="1200" dirty="0"/>
                <a:t>4. Sanitize</a:t>
              </a:r>
            </a:p>
          </p:txBody>
        </p:sp>
        <p:sp>
          <p:nvSpPr>
            <p:cNvPr id="10" name="Rectangle 9" descr="Beaker">
              <a:extLst>
                <a:ext uri="{FF2B5EF4-FFF2-40B4-BE49-F238E27FC236}">
                  <a16:creationId xmlns:a16="http://schemas.microsoft.com/office/drawing/2014/main" id="{794A9922-99D9-E64F-B08D-28A8B37573DE}"/>
                </a:ext>
              </a:extLst>
            </p:cNvPr>
            <p:cNvSpPr/>
            <p:nvPr/>
          </p:nvSpPr>
          <p:spPr>
            <a:xfrm>
              <a:off x="4382425" y="2274787"/>
              <a:ext cx="1510523" cy="1510523"/>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12" name="Freeform: Shape 11">
              <a:extLst>
                <a:ext uri="{FF2B5EF4-FFF2-40B4-BE49-F238E27FC236}">
                  <a16:creationId xmlns:a16="http://schemas.microsoft.com/office/drawing/2014/main" id="{7C74C8F0-76F4-3F82-16EA-473BA5802719}"/>
                </a:ext>
              </a:extLst>
            </p:cNvPr>
            <p:cNvSpPr/>
            <p:nvPr/>
          </p:nvSpPr>
          <p:spPr>
            <a:xfrm>
              <a:off x="4533229" y="3823283"/>
              <a:ext cx="4315781" cy="647367"/>
            </a:xfrm>
            <a:custGeom>
              <a:avLst/>
              <a:gdLst>
                <a:gd name="connsiteX0" fmla="*/ 0 w 4315781"/>
                <a:gd name="connsiteY0" fmla="*/ 0 h 647367"/>
                <a:gd name="connsiteX1" fmla="*/ 4315781 w 4315781"/>
                <a:gd name="connsiteY1" fmla="*/ 0 h 647367"/>
                <a:gd name="connsiteX2" fmla="*/ 4315781 w 4315781"/>
                <a:gd name="connsiteY2" fmla="*/ 647367 h 647367"/>
                <a:gd name="connsiteX3" fmla="*/ 0 w 4315781"/>
                <a:gd name="connsiteY3" fmla="*/ 647367 h 647367"/>
                <a:gd name="connsiteX4" fmla="*/ 0 w 4315781"/>
                <a:gd name="connsiteY4" fmla="*/ 0 h 64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5781" h="647367">
                  <a:moveTo>
                    <a:pt x="0" y="0"/>
                  </a:moveTo>
                  <a:lnTo>
                    <a:pt x="4315781" y="0"/>
                  </a:lnTo>
                  <a:lnTo>
                    <a:pt x="4315781" y="647367"/>
                  </a:lnTo>
                  <a:lnTo>
                    <a:pt x="0" y="64736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1511300">
                <a:lnSpc>
                  <a:spcPct val="100000"/>
                </a:lnSpc>
                <a:spcBef>
                  <a:spcPct val="0"/>
                </a:spcBef>
                <a:spcAft>
                  <a:spcPct val="35000"/>
                </a:spcAft>
                <a:buNone/>
                <a:defRPr b="1"/>
              </a:pPr>
              <a:r>
                <a:rPr lang="en-US" sz="3400" kern="1200" dirty="0"/>
                <a:t>Example:</a:t>
              </a:r>
            </a:p>
          </p:txBody>
        </p:sp>
        <p:sp>
          <p:nvSpPr>
            <p:cNvPr id="13" name="Freeform: Shape 12">
              <a:extLst>
                <a:ext uri="{FF2B5EF4-FFF2-40B4-BE49-F238E27FC236}">
                  <a16:creationId xmlns:a16="http://schemas.microsoft.com/office/drawing/2014/main" id="{13D6FD03-C3AE-1C05-67A2-553EA9719CB2}"/>
                </a:ext>
              </a:extLst>
            </p:cNvPr>
            <p:cNvSpPr/>
            <p:nvPr/>
          </p:nvSpPr>
          <p:spPr>
            <a:xfrm>
              <a:off x="4705845" y="4476996"/>
              <a:ext cx="6125129" cy="441"/>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10000"/>
                  </a:lnTo>
                  <a:lnTo>
                    <a:pt x="0" y="1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pPr>
              <a:r>
                <a:rPr lang="en-US" sz="2400" kern="1200" dirty="0"/>
                <a:t>Food contact surfaces – 200 ppm chlorine </a:t>
              </a:r>
            </a:p>
            <a:p>
              <a:pPr marL="228600" lvl="1" indent="-228600" algn="l" defTabSz="1066800">
                <a:lnSpc>
                  <a:spcPct val="90000"/>
                </a:lnSpc>
                <a:spcBef>
                  <a:spcPct val="0"/>
                </a:spcBef>
                <a:spcAft>
                  <a:spcPct val="15000"/>
                </a:spcAft>
                <a:buChar char="•"/>
              </a:pPr>
              <a:r>
                <a:rPr lang="en-US" sz="2400" kern="1200" dirty="0"/>
                <a:t>1 tablespoon plain household bleach per gallon of water</a:t>
              </a:r>
            </a:p>
            <a:p>
              <a:pPr marL="0" lvl="0" indent="0" algn="l" defTabSz="1066800">
                <a:lnSpc>
                  <a:spcPct val="100000"/>
                </a:lnSpc>
                <a:spcBef>
                  <a:spcPct val="0"/>
                </a:spcBef>
                <a:spcAft>
                  <a:spcPct val="35000"/>
                </a:spcAft>
                <a:buNone/>
              </a:pPr>
              <a:r>
                <a:rPr lang="en-US" sz="2400" kern="1200" dirty="0"/>
                <a:t>Surfaces not contacting food – 400 ppm chlorine</a:t>
              </a:r>
            </a:p>
            <a:p>
              <a:pPr marL="228600" lvl="1" indent="-228600" algn="l" defTabSz="1066800">
                <a:lnSpc>
                  <a:spcPct val="90000"/>
                </a:lnSpc>
                <a:spcBef>
                  <a:spcPct val="0"/>
                </a:spcBef>
                <a:spcAft>
                  <a:spcPct val="15000"/>
                </a:spcAft>
                <a:buChar char="•"/>
              </a:pPr>
              <a:r>
                <a:rPr lang="en-US" sz="2400" kern="1200" dirty="0"/>
                <a:t>2 tablespoons plain household bleach per gallon of water</a:t>
              </a:r>
            </a:p>
          </p:txBody>
        </p:sp>
      </p:grpSp>
    </p:spTree>
    <p:extLst>
      <p:ext uri="{BB962C8B-B14F-4D97-AF65-F5344CB8AC3E}">
        <p14:creationId xmlns:p14="http://schemas.microsoft.com/office/powerpoint/2010/main" val="6970180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A4FB8F-E281-6163-3C01-A52061C2141E}"/>
              </a:ext>
            </a:extLst>
          </p:cNvPr>
          <p:cNvSpPr>
            <a:spLocks noGrp="1"/>
          </p:cNvSpPr>
          <p:nvPr>
            <p:ph type="title"/>
          </p:nvPr>
        </p:nvSpPr>
        <p:spPr/>
        <p:txBody>
          <a:bodyPr/>
          <a:lstStyle/>
          <a:p>
            <a:r>
              <a:rPr lang="en-US" dirty="0"/>
              <a:t>Cleaning and Sanitizing </a:t>
            </a:r>
          </a:p>
        </p:txBody>
      </p:sp>
      <p:sp>
        <p:nvSpPr>
          <p:cNvPr id="4" name="Content Placeholder 3">
            <a:extLst>
              <a:ext uri="{FF2B5EF4-FFF2-40B4-BE49-F238E27FC236}">
                <a16:creationId xmlns:a16="http://schemas.microsoft.com/office/drawing/2014/main" id="{8AC36EFC-1191-23F4-79CA-68A98545A998}"/>
              </a:ext>
            </a:extLst>
          </p:cNvPr>
          <p:cNvSpPr>
            <a:spLocks noGrp="1"/>
          </p:cNvSpPr>
          <p:nvPr>
            <p:ph sz="half" idx="1"/>
          </p:nvPr>
        </p:nvSpPr>
        <p:spPr>
          <a:xfrm>
            <a:off x="805180" y="1915318"/>
            <a:ext cx="5662295" cy="2035175"/>
          </a:xfrm>
        </p:spPr>
        <p:txBody>
          <a:bodyPr>
            <a:normAutofit fontScale="92500" lnSpcReduction="10000"/>
          </a:bodyPr>
          <a:lstStyle/>
          <a:p>
            <a:r>
              <a:rPr lang="en-US" dirty="0"/>
              <a:t>Practice good personal hygiene</a:t>
            </a:r>
          </a:p>
          <a:p>
            <a:r>
              <a:rPr lang="en-US" dirty="0"/>
              <a:t>Use clean and sanitized equipment</a:t>
            </a:r>
          </a:p>
          <a:p>
            <a:r>
              <a:rPr lang="en-US" dirty="0"/>
              <a:t>Label plots and containers (traceability)</a:t>
            </a:r>
          </a:p>
          <a:p>
            <a:endParaRPr lang="en-US" dirty="0"/>
          </a:p>
          <a:p>
            <a:endParaRPr lang="en-US" dirty="0"/>
          </a:p>
        </p:txBody>
      </p:sp>
      <p:pic>
        <p:nvPicPr>
          <p:cNvPr id="14" name="Picture Placeholder 13">
            <a:extLst>
              <a:ext uri="{FF2B5EF4-FFF2-40B4-BE49-F238E27FC236}">
                <a16:creationId xmlns:a16="http://schemas.microsoft.com/office/drawing/2014/main" id="{19CD2966-ACEA-4E0C-A716-E156B9E989CE}"/>
              </a:ext>
            </a:extLst>
          </p:cNvPr>
          <p:cNvPicPr>
            <a:picLocks noGrp="1" noChangeAspect="1"/>
          </p:cNvPicPr>
          <p:nvPr>
            <p:ph type="pic" sz="quarter" idx="16"/>
          </p:nvPr>
        </p:nvPicPr>
        <p:blipFill>
          <a:blip r:embed="rId2" cstate="print">
            <a:extLst>
              <a:ext uri="{28A0092B-C50C-407E-A947-70E740481C1C}">
                <a14:useLocalDpi xmlns:a14="http://schemas.microsoft.com/office/drawing/2010/main" val="0"/>
              </a:ext>
            </a:extLst>
          </a:blip>
          <a:srcRect l="9508" r="9508"/>
          <a:stretch>
            <a:fillRect/>
          </a:stretch>
        </p:blipFill>
        <p:spPr>
          <a:xfrm rot="16200000">
            <a:off x="1497013" y="3573463"/>
            <a:ext cx="2038350" cy="3355975"/>
          </a:xfrm>
          <a:prstGeom prst="rect">
            <a:avLst/>
          </a:prstGeom>
          <a:ln w="38100">
            <a:solidFill>
              <a:schemeClr val="accent3">
                <a:lumMod val="50000"/>
              </a:schemeClr>
            </a:solidFill>
          </a:ln>
        </p:spPr>
      </p:pic>
      <p:pic>
        <p:nvPicPr>
          <p:cNvPr id="15" name="Picture 2" descr="E:\IMG_1314.jpg">
            <a:extLst>
              <a:ext uri="{FF2B5EF4-FFF2-40B4-BE49-F238E27FC236}">
                <a16:creationId xmlns:a16="http://schemas.microsoft.com/office/drawing/2014/main" id="{BD7CD098-2D99-FB2C-6B5D-F6302F033CEA}"/>
              </a:ext>
            </a:extLst>
          </p:cNvPr>
          <p:cNvPicPr>
            <a:picLocks noGrp="1" noChangeAspect="1" noChangeArrowheads="1"/>
          </p:cNvPicPr>
          <p:nvPr>
            <p:ph type="pic" sz="quarter" idx="17"/>
          </p:nvPr>
        </p:nvPicPr>
        <p:blipFill>
          <a:blip r:embed="rId3" cstate="print">
            <a:extLst>
              <a:ext uri="{28A0092B-C50C-407E-A947-70E740481C1C}">
                <a14:useLocalDpi xmlns:a14="http://schemas.microsoft.com/office/drawing/2010/main" val="0"/>
              </a:ext>
            </a:extLst>
          </a:blip>
          <a:srcRect t="11515" b="11515"/>
          <a:stretch>
            <a:fillRect/>
          </a:stretch>
        </p:blipFill>
        <p:spPr bwMode="auto">
          <a:xfrm>
            <a:off x="4402138" y="4230688"/>
            <a:ext cx="3354387" cy="2039937"/>
          </a:xfrm>
          <a:prstGeom prst="rect">
            <a:avLst/>
          </a:prstGeom>
          <a:noFill/>
          <a:ln w="38100">
            <a:solidFill>
              <a:schemeClr val="accent3">
                <a:lumMod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Placeholder 15">
            <a:extLst>
              <a:ext uri="{FF2B5EF4-FFF2-40B4-BE49-F238E27FC236}">
                <a16:creationId xmlns:a16="http://schemas.microsoft.com/office/drawing/2014/main" id="{55D14D14-9C52-FD5A-0BFD-CF4E6B39BF24}"/>
              </a:ext>
            </a:extLst>
          </p:cNvPr>
          <p:cNvPicPr>
            <a:picLocks noGrp="1"/>
          </p:cNvPicPr>
          <p:nvPr>
            <p:ph type="pic" sz="quarter" idx="18"/>
          </p:nvPr>
        </p:nvPicPr>
        <p:blipFill rotWithShape="1">
          <a:blip r:embed="rId4">
            <a:extLst>
              <a:ext uri="{28A0092B-C50C-407E-A947-70E740481C1C}">
                <a14:useLocalDpi xmlns:a14="http://schemas.microsoft.com/office/drawing/2010/main" val="0"/>
              </a:ext>
            </a:extLst>
          </a:blip>
          <a:srcRect t="9594" b="9594"/>
          <a:stretch/>
        </p:blipFill>
        <p:spPr bwMode="auto">
          <a:xfrm>
            <a:off x="7964488" y="4230688"/>
            <a:ext cx="3354387" cy="2039937"/>
          </a:xfrm>
          <a:prstGeom prst="rect">
            <a:avLst/>
          </a:prstGeom>
          <a:ln w="38100">
            <a:solidFill>
              <a:schemeClr val="accent3">
                <a:lumMod val="50000"/>
              </a:schemeClr>
            </a:solidFill>
          </a:ln>
          <a:extLst>
            <a:ext uri="{53640926-AAD7-44D8-BBD7-CCE9431645EC}">
              <a14:shadowObscured xmlns:a14="http://schemas.microsoft.com/office/drawing/2010/main"/>
            </a:ext>
          </a:extLst>
        </p:spPr>
      </p:pic>
      <p:sp>
        <p:nvSpPr>
          <p:cNvPr id="18" name="TextBox 17">
            <a:extLst>
              <a:ext uri="{FF2B5EF4-FFF2-40B4-BE49-F238E27FC236}">
                <a16:creationId xmlns:a16="http://schemas.microsoft.com/office/drawing/2014/main" id="{E06B35E4-ED03-9777-5B89-D01FF324BCA7}"/>
              </a:ext>
            </a:extLst>
          </p:cNvPr>
          <p:cNvSpPr txBox="1"/>
          <p:nvPr/>
        </p:nvSpPr>
        <p:spPr>
          <a:xfrm>
            <a:off x="6671743" y="1915318"/>
            <a:ext cx="4715078" cy="2092881"/>
          </a:xfrm>
          <a:prstGeom prst="rect">
            <a:avLst/>
          </a:prstGeom>
          <a:noFill/>
        </p:spPr>
        <p:txBody>
          <a:bodyPr wrap="square">
            <a:spAutoFit/>
          </a:bodyPr>
          <a:lstStyle/>
          <a:p>
            <a:pPr marL="457200" indent="-457200">
              <a:buFont typeface="Arial" panose="020B0604020202020204" pitchFamily="34" charset="0"/>
              <a:buChar char="•"/>
            </a:pPr>
            <a:r>
              <a:rPr lang="en-US" sz="2600" dirty="0">
                <a:latin typeface="Epilogue" pitchFamily="2" charset="0"/>
              </a:rPr>
              <a:t>Wash produce before entering packing facility</a:t>
            </a:r>
          </a:p>
          <a:p>
            <a:pPr marL="457200" indent="-457200">
              <a:buFont typeface="Arial" panose="020B0604020202020204" pitchFamily="34" charset="0"/>
              <a:buChar char="•"/>
            </a:pPr>
            <a:r>
              <a:rPr lang="en-US" sz="2600" dirty="0">
                <a:latin typeface="Epilogue" pitchFamily="2" charset="0"/>
              </a:rPr>
              <a:t>Different containers for field and market</a:t>
            </a:r>
          </a:p>
          <a:p>
            <a:pPr marL="457200" indent="-457200">
              <a:buFont typeface="Arial" panose="020B0604020202020204" pitchFamily="34" charset="0"/>
              <a:buChar char="•"/>
            </a:pPr>
            <a:r>
              <a:rPr lang="en-US" sz="2600" dirty="0">
                <a:latin typeface="Epilogue" pitchFamily="2" charset="0"/>
              </a:rPr>
              <a:t>Clean storage areas</a:t>
            </a:r>
          </a:p>
        </p:txBody>
      </p:sp>
    </p:spTree>
    <p:extLst>
      <p:ext uri="{BB962C8B-B14F-4D97-AF65-F5344CB8AC3E}">
        <p14:creationId xmlns:p14="http://schemas.microsoft.com/office/powerpoint/2010/main" val="32772434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94FE58-8AD8-C629-604B-53561C3EB19A}"/>
              </a:ext>
            </a:extLst>
          </p:cNvPr>
          <p:cNvSpPr>
            <a:spLocks noGrp="1"/>
          </p:cNvSpPr>
          <p:nvPr>
            <p:ph type="title"/>
          </p:nvPr>
        </p:nvSpPr>
        <p:spPr>
          <a:xfrm>
            <a:off x="838200" y="365125"/>
            <a:ext cx="8724167" cy="1325563"/>
          </a:xfrm>
        </p:spPr>
        <p:txBody>
          <a:bodyPr anchor="ctr">
            <a:normAutofit/>
          </a:bodyPr>
          <a:lstStyle/>
          <a:p>
            <a:r>
              <a:rPr lang="en-US" dirty="0"/>
              <a:t>Cleaning and Sanitizing	</a:t>
            </a:r>
          </a:p>
        </p:txBody>
      </p:sp>
      <p:graphicFrame>
        <p:nvGraphicFramePr>
          <p:cNvPr id="15" name="Content Placeholder 3">
            <a:extLst>
              <a:ext uri="{FF2B5EF4-FFF2-40B4-BE49-F238E27FC236}">
                <a16:creationId xmlns:a16="http://schemas.microsoft.com/office/drawing/2014/main" id="{ACBD7FE8-3BB3-683B-D20F-02C9370EF9BC}"/>
              </a:ext>
            </a:extLst>
          </p:cNvPr>
          <p:cNvGraphicFramePr>
            <a:graphicFrameLocks noGrp="1"/>
          </p:cNvGraphicFramePr>
          <p:nvPr>
            <p:ph type="chart" sz="quarter" idx="10"/>
            <p:extLst>
              <p:ext uri="{D42A27DB-BD31-4B8C-83A1-F6EECF244321}">
                <p14:modId xmlns:p14="http://schemas.microsoft.com/office/powerpoint/2010/main" val="2566181429"/>
              </p:ext>
            </p:extLst>
          </p:nvPr>
        </p:nvGraphicFramePr>
        <p:xfrm>
          <a:off x="838200" y="1960563"/>
          <a:ext cx="8724900" cy="4333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890499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E8F9CC-6EE1-3EA9-280A-09FB7CDF0B08}"/>
              </a:ext>
            </a:extLst>
          </p:cNvPr>
          <p:cNvSpPr>
            <a:spLocks noGrp="1"/>
          </p:cNvSpPr>
          <p:nvPr>
            <p:ph type="title"/>
          </p:nvPr>
        </p:nvSpPr>
        <p:spPr>
          <a:xfrm>
            <a:off x="838200" y="365125"/>
            <a:ext cx="8724167" cy="1325563"/>
          </a:xfrm>
        </p:spPr>
        <p:txBody>
          <a:bodyPr anchor="ctr">
            <a:normAutofit/>
          </a:bodyPr>
          <a:lstStyle/>
          <a:p>
            <a:r>
              <a:rPr lang="en-US" dirty="0"/>
              <a:t>Produce Handling</a:t>
            </a:r>
          </a:p>
        </p:txBody>
      </p:sp>
      <p:sp>
        <p:nvSpPr>
          <p:cNvPr id="8" name="Content Placeholder 3">
            <a:extLst>
              <a:ext uri="{FF2B5EF4-FFF2-40B4-BE49-F238E27FC236}">
                <a16:creationId xmlns:a16="http://schemas.microsoft.com/office/drawing/2014/main" id="{461F90CB-0760-FCBF-3A96-8B8959F08980}"/>
              </a:ext>
            </a:extLst>
          </p:cNvPr>
          <p:cNvSpPr>
            <a:spLocks noGrp="1"/>
          </p:cNvSpPr>
          <p:nvPr>
            <p:ph sz="half" idx="1"/>
          </p:nvPr>
        </p:nvSpPr>
        <p:spPr>
          <a:xfrm>
            <a:off x="805181" y="1915318"/>
            <a:ext cx="8757186" cy="4351338"/>
          </a:xfrm>
        </p:spPr>
        <p:txBody>
          <a:bodyPr>
            <a:normAutofit/>
          </a:bodyPr>
          <a:lstStyle/>
          <a:p>
            <a:r>
              <a:rPr lang="en-US" sz="2600" dirty="0"/>
              <a:t>Monitor storage temperatures</a:t>
            </a:r>
          </a:p>
          <a:p>
            <a:r>
              <a:rPr lang="en-US" sz="2600" dirty="0"/>
              <a:t>Removing field heat as soon as possible preserves quality and enhances safety</a:t>
            </a:r>
          </a:p>
          <a:p>
            <a:r>
              <a:rPr lang="en-US" sz="2600" dirty="0"/>
              <a:t>Lower temperatures lower the growth rate of most microorganisms</a:t>
            </a:r>
          </a:p>
          <a:p>
            <a:pPr lvl="1"/>
            <a:r>
              <a:rPr lang="en-US" sz="2600" dirty="0"/>
              <a:t>Bacteria multiplies rapidly between 60-120 degrees F</a:t>
            </a:r>
          </a:p>
          <a:p>
            <a:r>
              <a:rPr lang="en-US" sz="2600" dirty="0"/>
              <a:t>Most can be stored at 41F; some susceptible to chill injury </a:t>
            </a:r>
          </a:p>
          <a:p>
            <a:r>
              <a:rPr lang="en-US" sz="1200" dirty="0">
                <a:hlinkClick r:id="rId2">
                  <a:extLst>
                    <a:ext uri="{A12FA001-AC4F-418D-AE19-62706E023703}">
                      <ahyp:hlinkClr xmlns:ahyp="http://schemas.microsoft.com/office/drawing/2018/hyperlinkcolor" val="tx"/>
                    </a:ext>
                  </a:extLst>
                </a:hlinkClick>
              </a:rPr>
              <a:t>www.caes.uga.edu/applications/publications/files/pdf/FS%20100_2.PDF</a:t>
            </a:r>
            <a:r>
              <a:rPr lang="en-US" sz="1200" dirty="0"/>
              <a:t> </a:t>
            </a:r>
          </a:p>
        </p:txBody>
      </p:sp>
    </p:spTree>
    <p:extLst>
      <p:ext uri="{BB962C8B-B14F-4D97-AF65-F5344CB8AC3E}">
        <p14:creationId xmlns:p14="http://schemas.microsoft.com/office/powerpoint/2010/main" val="37442729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Vegetables in a crate">
            <a:extLst>
              <a:ext uri="{FF2B5EF4-FFF2-40B4-BE49-F238E27FC236}">
                <a16:creationId xmlns:a16="http://schemas.microsoft.com/office/drawing/2014/main" id="{B121C7C0-8DDB-2C9E-8DB7-B61423F2B750}"/>
              </a:ext>
            </a:extLst>
          </p:cNvPr>
          <p:cNvPicPr>
            <a:picLocks noChangeAspect="1"/>
          </p:cNvPicPr>
          <p:nvPr/>
        </p:nvPicPr>
        <p:blipFill rotWithShape="1">
          <a:blip r:embed="rId2"/>
          <a:srcRect l="14663" r="26003" b="-1"/>
          <a:stretch/>
        </p:blipFill>
        <p:spPr>
          <a:xfrm>
            <a:off x="6096000" y="10"/>
            <a:ext cx="6096000" cy="6857990"/>
          </a:xfrm>
          <a:prstGeom prst="rect">
            <a:avLst/>
          </a:prstGeom>
          <a:noFill/>
        </p:spPr>
      </p:pic>
      <p:sp>
        <p:nvSpPr>
          <p:cNvPr id="3" name="Title 2">
            <a:extLst>
              <a:ext uri="{FF2B5EF4-FFF2-40B4-BE49-F238E27FC236}">
                <a16:creationId xmlns:a16="http://schemas.microsoft.com/office/drawing/2014/main" id="{378224C9-FBC7-4A36-C2B8-D9107221FE1F}"/>
              </a:ext>
            </a:extLst>
          </p:cNvPr>
          <p:cNvSpPr>
            <a:spLocks noGrp="1"/>
          </p:cNvSpPr>
          <p:nvPr>
            <p:ph type="title"/>
          </p:nvPr>
        </p:nvSpPr>
        <p:spPr>
          <a:xfrm>
            <a:off x="838201" y="365125"/>
            <a:ext cx="5045764" cy="1325563"/>
          </a:xfrm>
        </p:spPr>
        <p:txBody>
          <a:bodyPr anchor="ctr">
            <a:normAutofit/>
          </a:bodyPr>
          <a:lstStyle/>
          <a:p>
            <a:r>
              <a:rPr lang="en-US" dirty="0"/>
              <a:t>So, why does this all matter?</a:t>
            </a:r>
          </a:p>
        </p:txBody>
      </p:sp>
      <p:sp>
        <p:nvSpPr>
          <p:cNvPr id="4" name="Content Placeholder 3">
            <a:extLst>
              <a:ext uri="{FF2B5EF4-FFF2-40B4-BE49-F238E27FC236}">
                <a16:creationId xmlns:a16="http://schemas.microsoft.com/office/drawing/2014/main" id="{04440DB2-FF8B-0546-F7CB-1EB1827621E5}"/>
              </a:ext>
            </a:extLst>
          </p:cNvPr>
          <p:cNvSpPr>
            <a:spLocks noGrp="1"/>
          </p:cNvSpPr>
          <p:nvPr>
            <p:ph sz="half" idx="1"/>
          </p:nvPr>
        </p:nvSpPr>
        <p:spPr>
          <a:xfrm>
            <a:off x="805181" y="1915318"/>
            <a:ext cx="5064861" cy="4351338"/>
          </a:xfrm>
        </p:spPr>
        <p:txBody>
          <a:bodyPr>
            <a:normAutofit lnSpcReduction="10000"/>
          </a:bodyPr>
          <a:lstStyle/>
          <a:p>
            <a:pPr>
              <a:lnSpc>
                <a:spcPct val="100000"/>
              </a:lnSpc>
            </a:pPr>
            <a:r>
              <a:rPr lang="en-US" dirty="0"/>
              <a:t>Any produce, whether organically grown or conventionally grown, whether from your own back yard or thousands of miles away, can be contaminated if it is not handled properly all the way from the farm to the market.</a:t>
            </a:r>
          </a:p>
        </p:txBody>
      </p:sp>
    </p:spTree>
    <p:extLst>
      <p:ext uri="{BB962C8B-B14F-4D97-AF65-F5344CB8AC3E}">
        <p14:creationId xmlns:p14="http://schemas.microsoft.com/office/powerpoint/2010/main" val="20619568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220FED-E182-7641-5ECE-17B36CDD373E}"/>
              </a:ext>
            </a:extLst>
          </p:cNvPr>
          <p:cNvSpPr>
            <a:spLocks noGrp="1"/>
          </p:cNvSpPr>
          <p:nvPr>
            <p:ph type="title"/>
          </p:nvPr>
        </p:nvSpPr>
        <p:spPr>
          <a:xfrm>
            <a:off x="838200" y="365125"/>
            <a:ext cx="8724167" cy="1325563"/>
          </a:xfrm>
        </p:spPr>
        <p:txBody>
          <a:bodyPr anchor="ctr">
            <a:normAutofit/>
          </a:bodyPr>
          <a:lstStyle/>
          <a:p>
            <a:r>
              <a:rPr lang="en-US" dirty="0"/>
              <a:t>What Next?</a:t>
            </a:r>
          </a:p>
        </p:txBody>
      </p:sp>
      <p:graphicFrame>
        <p:nvGraphicFramePr>
          <p:cNvPr id="6" name="Content Placeholder 3">
            <a:extLst>
              <a:ext uri="{FF2B5EF4-FFF2-40B4-BE49-F238E27FC236}">
                <a16:creationId xmlns:a16="http://schemas.microsoft.com/office/drawing/2014/main" id="{AA35F33B-7CE1-8838-3B58-72FCBA923F93}"/>
              </a:ext>
            </a:extLst>
          </p:cNvPr>
          <p:cNvGraphicFramePr>
            <a:graphicFrameLocks noGrp="1"/>
          </p:cNvGraphicFramePr>
          <p:nvPr>
            <p:ph sz="half" idx="1"/>
            <p:extLst>
              <p:ext uri="{D42A27DB-BD31-4B8C-83A1-F6EECF244321}">
                <p14:modId xmlns:p14="http://schemas.microsoft.com/office/powerpoint/2010/main" val="3579194157"/>
              </p:ext>
            </p:extLst>
          </p:nvPr>
        </p:nvGraphicFramePr>
        <p:xfrm>
          <a:off x="805180" y="1545021"/>
          <a:ext cx="10548619" cy="47216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64051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29A799-38C3-11A7-72FD-180B25946CC7}"/>
              </a:ext>
            </a:extLst>
          </p:cNvPr>
          <p:cNvSpPr>
            <a:spLocks noGrp="1"/>
          </p:cNvSpPr>
          <p:nvPr>
            <p:ph type="title"/>
          </p:nvPr>
        </p:nvSpPr>
        <p:spPr>
          <a:xfrm>
            <a:off x="838200" y="365125"/>
            <a:ext cx="8724167" cy="1325563"/>
          </a:xfrm>
        </p:spPr>
        <p:txBody>
          <a:bodyPr anchor="ctr">
            <a:normAutofit/>
          </a:bodyPr>
          <a:lstStyle/>
          <a:p>
            <a:r>
              <a:rPr lang="en-US"/>
              <a:t>Why worry about produce safety?</a:t>
            </a:r>
            <a:endParaRPr lang="en-US" dirty="0"/>
          </a:p>
        </p:txBody>
      </p:sp>
      <p:sp>
        <p:nvSpPr>
          <p:cNvPr id="9" name="TextBox 8">
            <a:extLst>
              <a:ext uri="{FF2B5EF4-FFF2-40B4-BE49-F238E27FC236}">
                <a16:creationId xmlns:a16="http://schemas.microsoft.com/office/drawing/2014/main" id="{7C3CFFBD-82E8-7DCE-543E-9FA095C0336A}"/>
              </a:ext>
            </a:extLst>
          </p:cNvPr>
          <p:cNvSpPr txBox="1"/>
          <p:nvPr/>
        </p:nvSpPr>
        <p:spPr>
          <a:xfrm>
            <a:off x="805181" y="1915318"/>
            <a:ext cx="8757186" cy="4351338"/>
          </a:xfrm>
          <a:prstGeom prst="rect">
            <a:avLst/>
          </a:prstGeom>
        </p:spPr>
        <p:txBody>
          <a:bodyPr vert="horz" lIns="91440" tIns="45720" rIns="91440" bIns="45720" rtlCol="0">
            <a:normAutofit/>
          </a:bodyPr>
          <a:lstStyle/>
          <a:p>
            <a:pPr>
              <a:spcBef>
                <a:spcPts val="1000"/>
              </a:spcBef>
            </a:pPr>
            <a:r>
              <a:rPr lang="en-US" sz="7200" kern="1200" dirty="0"/>
              <a:t>FOODBORNE ILLNESS </a:t>
            </a:r>
          </a:p>
        </p:txBody>
      </p:sp>
    </p:spTree>
    <p:extLst>
      <p:ext uri="{BB962C8B-B14F-4D97-AF65-F5344CB8AC3E}">
        <p14:creationId xmlns:p14="http://schemas.microsoft.com/office/powerpoint/2010/main" val="8711632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9EBB7-5DCF-3496-982A-494272E83DC9}"/>
              </a:ext>
            </a:extLst>
          </p:cNvPr>
          <p:cNvSpPr>
            <a:spLocks noGrp="1"/>
          </p:cNvSpPr>
          <p:nvPr>
            <p:ph type="ctrTitle"/>
          </p:nvPr>
        </p:nvSpPr>
        <p:spPr/>
        <p:txBody>
          <a:bodyPr>
            <a:normAutofit fontScale="90000"/>
          </a:bodyPr>
          <a:lstStyle/>
          <a:p>
            <a:r>
              <a:rPr lang="en-US" dirty="0"/>
              <a:t>Questions?</a:t>
            </a:r>
          </a:p>
        </p:txBody>
      </p:sp>
      <p:sp>
        <p:nvSpPr>
          <p:cNvPr id="3" name="Subtitle 2">
            <a:extLst>
              <a:ext uri="{FF2B5EF4-FFF2-40B4-BE49-F238E27FC236}">
                <a16:creationId xmlns:a16="http://schemas.microsoft.com/office/drawing/2014/main" id="{74179110-5ED1-0125-A70D-1BBE67A9B445}"/>
              </a:ext>
            </a:extLst>
          </p:cNvPr>
          <p:cNvSpPr>
            <a:spLocks noGrp="1"/>
          </p:cNvSpPr>
          <p:nvPr>
            <p:ph type="subTitle" idx="1"/>
          </p:nvPr>
        </p:nvSpPr>
        <p:spPr>
          <a:xfrm>
            <a:off x="5141344" y="4903471"/>
            <a:ext cx="7050656" cy="1655762"/>
          </a:xfrm>
        </p:spPr>
        <p:txBody>
          <a:bodyPr>
            <a:normAutofit lnSpcReduction="10000"/>
          </a:bodyPr>
          <a:lstStyle/>
          <a:p>
            <a:r>
              <a:rPr lang="en-US" b="1" dirty="0"/>
              <a:t>Theresa Pittman	</a:t>
            </a:r>
          </a:p>
          <a:p>
            <a:r>
              <a:rPr lang="en-US" dirty="0"/>
              <a:t>Agriculture Extension Agent</a:t>
            </a:r>
          </a:p>
          <a:p>
            <a:r>
              <a:rPr lang="en-US" dirty="0"/>
              <a:t>tpittman@vt.edu</a:t>
            </a:r>
          </a:p>
          <a:p>
            <a:r>
              <a:rPr lang="en-US" dirty="0"/>
              <a:t>757.787.1631</a:t>
            </a:r>
          </a:p>
        </p:txBody>
      </p:sp>
    </p:spTree>
    <p:extLst>
      <p:ext uri="{BB962C8B-B14F-4D97-AF65-F5344CB8AC3E}">
        <p14:creationId xmlns:p14="http://schemas.microsoft.com/office/powerpoint/2010/main" val="856315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C97A3-1706-9FD2-F5A4-FF5F515CDFB5}"/>
              </a:ext>
            </a:extLst>
          </p:cNvPr>
          <p:cNvSpPr>
            <a:spLocks noGrp="1"/>
          </p:cNvSpPr>
          <p:nvPr>
            <p:ph type="title"/>
          </p:nvPr>
        </p:nvSpPr>
        <p:spPr>
          <a:xfrm>
            <a:off x="838200" y="365125"/>
            <a:ext cx="8724167" cy="1325563"/>
          </a:xfrm>
        </p:spPr>
        <p:txBody>
          <a:bodyPr anchor="ctr">
            <a:normAutofit/>
          </a:bodyPr>
          <a:lstStyle/>
          <a:p>
            <a:r>
              <a:rPr lang="en-US" dirty="0"/>
              <a:t>What is foodborne illness?</a:t>
            </a:r>
          </a:p>
        </p:txBody>
      </p:sp>
      <p:graphicFrame>
        <p:nvGraphicFramePr>
          <p:cNvPr id="5" name="Content Placeholder 2">
            <a:extLst>
              <a:ext uri="{FF2B5EF4-FFF2-40B4-BE49-F238E27FC236}">
                <a16:creationId xmlns:a16="http://schemas.microsoft.com/office/drawing/2014/main" id="{CBDD8E41-1AFE-E9E9-FC0F-2D40272916F6}"/>
              </a:ext>
            </a:extLst>
          </p:cNvPr>
          <p:cNvGraphicFramePr>
            <a:graphicFrameLocks noGrp="1"/>
          </p:cNvGraphicFramePr>
          <p:nvPr>
            <p:ph type="chart" sz="quarter" idx="10"/>
            <p:extLst>
              <p:ext uri="{D42A27DB-BD31-4B8C-83A1-F6EECF244321}">
                <p14:modId xmlns:p14="http://schemas.microsoft.com/office/powerpoint/2010/main" val="657166572"/>
              </p:ext>
            </p:extLst>
          </p:nvPr>
        </p:nvGraphicFramePr>
        <p:xfrm>
          <a:off x="838199" y="1588655"/>
          <a:ext cx="10670309" cy="47057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44891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57CE0-F41D-B646-E3D3-05587C1FEEBC}"/>
              </a:ext>
            </a:extLst>
          </p:cNvPr>
          <p:cNvSpPr>
            <a:spLocks noGrp="1"/>
          </p:cNvSpPr>
          <p:nvPr>
            <p:ph type="title"/>
          </p:nvPr>
        </p:nvSpPr>
        <p:spPr>
          <a:xfrm>
            <a:off x="838200" y="365125"/>
            <a:ext cx="8724167" cy="1325563"/>
          </a:xfrm>
        </p:spPr>
        <p:txBody>
          <a:bodyPr anchor="ctr">
            <a:normAutofit/>
          </a:bodyPr>
          <a:lstStyle/>
          <a:p>
            <a:r>
              <a:rPr lang="en-US" dirty="0"/>
              <a:t>Foodborne illness in the US Each Year</a:t>
            </a:r>
          </a:p>
        </p:txBody>
      </p:sp>
      <p:graphicFrame>
        <p:nvGraphicFramePr>
          <p:cNvPr id="7" name="Content Placeholder 2">
            <a:extLst>
              <a:ext uri="{FF2B5EF4-FFF2-40B4-BE49-F238E27FC236}">
                <a16:creationId xmlns:a16="http://schemas.microsoft.com/office/drawing/2014/main" id="{5F34F3FC-53B0-BE99-C501-51EE55BD06D0}"/>
              </a:ext>
            </a:extLst>
          </p:cNvPr>
          <p:cNvGraphicFramePr>
            <a:graphicFrameLocks noGrp="1"/>
          </p:cNvGraphicFramePr>
          <p:nvPr>
            <p:ph sz="half" idx="1"/>
            <p:extLst>
              <p:ext uri="{D42A27DB-BD31-4B8C-83A1-F6EECF244321}">
                <p14:modId xmlns:p14="http://schemas.microsoft.com/office/powerpoint/2010/main" val="2649964544"/>
              </p:ext>
            </p:extLst>
          </p:nvPr>
        </p:nvGraphicFramePr>
        <p:xfrm>
          <a:off x="805181" y="1915318"/>
          <a:ext cx="8757186"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13B71A76-0CC1-9EE6-1932-32BCE7BEA244}"/>
              </a:ext>
            </a:extLst>
          </p:cNvPr>
          <p:cNvSpPr txBox="1"/>
          <p:nvPr/>
        </p:nvSpPr>
        <p:spPr>
          <a:xfrm>
            <a:off x="0" y="6536066"/>
            <a:ext cx="2960483" cy="246221"/>
          </a:xfrm>
          <a:prstGeom prst="rect">
            <a:avLst/>
          </a:prstGeom>
          <a:noFill/>
        </p:spPr>
        <p:txBody>
          <a:bodyPr wrap="square">
            <a:spAutoFit/>
          </a:bodyPr>
          <a:lstStyle/>
          <a:p>
            <a:pPr eaLnBrk="1" hangingPunct="1"/>
            <a:r>
              <a:rPr lang="en-US" sz="1000"/>
              <a:t>Centers for Disease Control and Prevention, 2011</a:t>
            </a:r>
            <a:endParaRPr lang="en-US" sz="1000" dirty="0"/>
          </a:p>
        </p:txBody>
      </p:sp>
    </p:spTree>
    <p:extLst>
      <p:ext uri="{BB962C8B-B14F-4D97-AF65-F5344CB8AC3E}">
        <p14:creationId xmlns:p14="http://schemas.microsoft.com/office/powerpoint/2010/main" val="3337332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2708B-E3AC-1C00-09DB-A092C140D3EC}"/>
              </a:ext>
            </a:extLst>
          </p:cNvPr>
          <p:cNvSpPr>
            <a:spLocks noGrp="1"/>
          </p:cNvSpPr>
          <p:nvPr>
            <p:ph type="title"/>
          </p:nvPr>
        </p:nvSpPr>
        <p:spPr>
          <a:xfrm>
            <a:off x="838200" y="365125"/>
            <a:ext cx="8724167" cy="1325563"/>
          </a:xfrm>
        </p:spPr>
        <p:txBody>
          <a:bodyPr anchor="ctr">
            <a:normAutofit/>
          </a:bodyPr>
          <a:lstStyle/>
          <a:p>
            <a:r>
              <a:rPr lang="en-US" dirty="0"/>
              <a:t>Produce Associated Outbreaks</a:t>
            </a:r>
          </a:p>
        </p:txBody>
      </p:sp>
      <p:sp>
        <p:nvSpPr>
          <p:cNvPr id="3" name="Content Placeholder 2">
            <a:extLst>
              <a:ext uri="{FF2B5EF4-FFF2-40B4-BE49-F238E27FC236}">
                <a16:creationId xmlns:a16="http://schemas.microsoft.com/office/drawing/2014/main" id="{D91C1A2E-E525-A840-EFBF-D331AB9A3E43}"/>
              </a:ext>
            </a:extLst>
          </p:cNvPr>
          <p:cNvSpPr>
            <a:spLocks noGrp="1"/>
          </p:cNvSpPr>
          <p:nvPr>
            <p:ph sz="half" idx="1"/>
          </p:nvPr>
        </p:nvSpPr>
        <p:spPr>
          <a:xfrm>
            <a:off x="805181" y="1915318"/>
            <a:ext cx="5067299" cy="4351338"/>
          </a:xfrm>
        </p:spPr>
        <p:txBody>
          <a:bodyPr>
            <a:normAutofit/>
          </a:bodyPr>
          <a:lstStyle/>
          <a:p>
            <a:pPr marL="114300" indent="0">
              <a:lnSpc>
                <a:spcPct val="100000"/>
              </a:lnSpc>
              <a:buNone/>
              <a:defRPr/>
            </a:pPr>
            <a:r>
              <a:rPr lang="en-US" sz="1800" dirty="0"/>
              <a:t>From 1996 to 2007:  Approximately 72 reported outbreaks of foodborne illness associated with about 20 fresh produce commodities, both domestic and imported</a:t>
            </a:r>
          </a:p>
          <a:p>
            <a:pPr marL="571500" indent="-457200">
              <a:lnSpc>
                <a:spcPct val="100000"/>
              </a:lnSpc>
              <a:defRPr/>
            </a:pPr>
            <a:r>
              <a:rPr lang="en-US" sz="1800" dirty="0"/>
              <a:t>13 outbreaks were associated with tomatoes</a:t>
            </a:r>
          </a:p>
          <a:p>
            <a:pPr marL="571500" indent="-457200">
              <a:lnSpc>
                <a:spcPct val="100000"/>
              </a:lnSpc>
              <a:defRPr/>
            </a:pPr>
            <a:r>
              <a:rPr lang="en-US" sz="1800" dirty="0"/>
              <a:t>11 outbreaks were associated with melons</a:t>
            </a:r>
          </a:p>
          <a:p>
            <a:pPr marL="571500" indent="-457200">
              <a:lnSpc>
                <a:spcPct val="100000"/>
              </a:lnSpc>
              <a:defRPr/>
            </a:pPr>
            <a:r>
              <a:rPr lang="en-US" sz="1800" dirty="0"/>
              <a:t>24 outbreaks were associated with leafy greens such as lettuce and spinach</a:t>
            </a:r>
          </a:p>
          <a:p>
            <a:endParaRPr lang="en-US" sz="1800" dirty="0"/>
          </a:p>
          <a:p>
            <a:endParaRPr lang="en-US" sz="1800" dirty="0"/>
          </a:p>
        </p:txBody>
      </p:sp>
      <p:pic>
        <p:nvPicPr>
          <p:cNvPr id="5" name="Picture Placeholder 4" descr="A group of plastic containers with food in them&#10;&#10;Description automatically generated">
            <a:extLst>
              <a:ext uri="{FF2B5EF4-FFF2-40B4-BE49-F238E27FC236}">
                <a16:creationId xmlns:a16="http://schemas.microsoft.com/office/drawing/2014/main" id="{AD65B422-A502-F49C-988B-7FF9083B7370}"/>
              </a:ext>
            </a:extLst>
          </p:cNvPr>
          <p:cNvPicPr>
            <a:picLocks noGrp="1" noChangeAspect="1"/>
          </p:cNvPicPr>
          <p:nvPr>
            <p:ph type="pic" sz="quarter" idx="18"/>
          </p:nvPr>
        </p:nvPicPr>
        <p:blipFill>
          <a:blip r:embed="rId2"/>
          <a:srcRect t="6882" b="6882"/>
          <a:stretch>
            <a:fillRect/>
          </a:stretch>
        </p:blipFill>
        <p:spPr>
          <a:xfrm>
            <a:off x="6267450" y="1914525"/>
            <a:ext cx="5051425" cy="4356100"/>
          </a:xfrm>
        </p:spPr>
      </p:pic>
      <p:sp>
        <p:nvSpPr>
          <p:cNvPr id="7" name="TextBox 6">
            <a:extLst>
              <a:ext uri="{FF2B5EF4-FFF2-40B4-BE49-F238E27FC236}">
                <a16:creationId xmlns:a16="http://schemas.microsoft.com/office/drawing/2014/main" id="{95770BC1-6C3F-8000-787B-0950BEBD8100}"/>
              </a:ext>
            </a:extLst>
          </p:cNvPr>
          <p:cNvSpPr txBox="1"/>
          <p:nvPr/>
        </p:nvSpPr>
        <p:spPr>
          <a:xfrm>
            <a:off x="6261981" y="6266656"/>
            <a:ext cx="6097508" cy="369332"/>
          </a:xfrm>
          <a:prstGeom prst="rect">
            <a:avLst/>
          </a:prstGeom>
          <a:noFill/>
        </p:spPr>
        <p:txBody>
          <a:bodyPr wrap="square">
            <a:spAutoFit/>
          </a:bodyPr>
          <a:lstStyle/>
          <a:p>
            <a:pPr marL="114300" indent="0">
              <a:buNone/>
              <a:defRPr/>
            </a:pPr>
            <a:r>
              <a:rPr lang="en-US" sz="1800" dirty="0"/>
              <a:t>(lettuce, juice, sprouts, berries, green onions, nuts)</a:t>
            </a:r>
          </a:p>
        </p:txBody>
      </p:sp>
    </p:spTree>
    <p:extLst>
      <p:ext uri="{BB962C8B-B14F-4D97-AF65-F5344CB8AC3E}">
        <p14:creationId xmlns:p14="http://schemas.microsoft.com/office/powerpoint/2010/main" val="2029726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4C634-FC01-7C37-6F32-AE1F86E24B1F}"/>
              </a:ext>
            </a:extLst>
          </p:cNvPr>
          <p:cNvSpPr>
            <a:spLocks noGrp="1"/>
          </p:cNvSpPr>
          <p:nvPr>
            <p:ph type="title"/>
          </p:nvPr>
        </p:nvSpPr>
        <p:spPr>
          <a:xfrm>
            <a:off x="838200" y="365125"/>
            <a:ext cx="8724167" cy="1325563"/>
          </a:xfrm>
        </p:spPr>
        <p:txBody>
          <a:bodyPr anchor="ctr">
            <a:normAutofit/>
          </a:bodyPr>
          <a:lstStyle/>
          <a:p>
            <a:r>
              <a:rPr lang="en-US" dirty="0"/>
              <a:t>If this…then what? </a:t>
            </a:r>
          </a:p>
        </p:txBody>
      </p:sp>
      <p:sp>
        <p:nvSpPr>
          <p:cNvPr id="8" name="Content Placeholder 2">
            <a:extLst>
              <a:ext uri="{FF2B5EF4-FFF2-40B4-BE49-F238E27FC236}">
                <a16:creationId xmlns:a16="http://schemas.microsoft.com/office/drawing/2014/main" id="{98912122-0396-163D-4F15-535B0C67D693}"/>
              </a:ext>
            </a:extLst>
          </p:cNvPr>
          <p:cNvSpPr>
            <a:spLocks noGrp="1"/>
          </p:cNvSpPr>
          <p:nvPr>
            <p:ph sz="half" idx="1"/>
          </p:nvPr>
        </p:nvSpPr>
        <p:spPr>
          <a:xfrm>
            <a:off x="805181" y="1915318"/>
            <a:ext cx="5067299" cy="4351338"/>
          </a:xfrm>
        </p:spPr>
        <p:txBody>
          <a:bodyPr/>
          <a:lstStyle/>
          <a:p>
            <a:endParaRPr lang="en-US" sz="2800" dirty="0"/>
          </a:p>
          <a:p>
            <a:endParaRPr lang="en-US" dirty="0"/>
          </a:p>
          <a:p>
            <a:endParaRPr lang="en-US" sz="2800" dirty="0"/>
          </a:p>
          <a:p>
            <a:endParaRPr lang="en-US" sz="2800" dirty="0"/>
          </a:p>
          <a:p>
            <a:r>
              <a:rPr lang="en-US" sz="3200" dirty="0"/>
              <a:t>Food Safety Modernization Act (FSMA) Produce Safety Rule</a:t>
            </a:r>
          </a:p>
        </p:txBody>
      </p:sp>
      <p:sp>
        <p:nvSpPr>
          <p:cNvPr id="10" name="Content Placeholder 3">
            <a:extLst>
              <a:ext uri="{FF2B5EF4-FFF2-40B4-BE49-F238E27FC236}">
                <a16:creationId xmlns:a16="http://schemas.microsoft.com/office/drawing/2014/main" id="{7A2FB470-3E86-AB61-9C22-7CCB0205A135}"/>
              </a:ext>
            </a:extLst>
          </p:cNvPr>
          <p:cNvSpPr>
            <a:spLocks noGrp="1"/>
          </p:cNvSpPr>
          <p:nvPr>
            <p:ph sz="half" idx="2"/>
          </p:nvPr>
        </p:nvSpPr>
        <p:spPr>
          <a:xfrm>
            <a:off x="6266180" y="1912301"/>
            <a:ext cx="5067299" cy="4351338"/>
          </a:xfrm>
        </p:spPr>
        <p:txBody>
          <a:bodyPr>
            <a:normAutofit fontScale="92500" lnSpcReduction="20000"/>
          </a:bodyPr>
          <a:lstStyle/>
          <a:p>
            <a:pPr>
              <a:lnSpc>
                <a:spcPct val="100000"/>
              </a:lnSpc>
            </a:pPr>
            <a:r>
              <a:rPr lang="en-US" dirty="0"/>
              <a:t>Most sweeping reform of our food safety laws in more than 70+ years</a:t>
            </a:r>
          </a:p>
          <a:p>
            <a:pPr>
              <a:lnSpc>
                <a:spcPct val="100000"/>
              </a:lnSpc>
            </a:pPr>
            <a:r>
              <a:rPr lang="en-US" dirty="0"/>
              <a:t>Aims to ensure US food supply is safe by shifting the focus from </a:t>
            </a:r>
            <a:r>
              <a:rPr lang="en-US" u="sng" dirty="0"/>
              <a:t>responding</a:t>
            </a:r>
            <a:r>
              <a:rPr lang="en-US" dirty="0"/>
              <a:t> to contamination to </a:t>
            </a:r>
            <a:r>
              <a:rPr lang="en-US" u="sng" dirty="0"/>
              <a:t>preventing</a:t>
            </a:r>
            <a:r>
              <a:rPr lang="en-US" dirty="0"/>
              <a:t> it</a:t>
            </a:r>
          </a:p>
          <a:p>
            <a:pPr>
              <a:lnSpc>
                <a:spcPct val="100000"/>
              </a:lnSpc>
            </a:pPr>
            <a:r>
              <a:rPr lang="en-US" dirty="0"/>
              <a:t>Many of the FSMA rules require food safety trainings to fulfill compliance</a:t>
            </a:r>
          </a:p>
        </p:txBody>
      </p:sp>
      <p:pic>
        <p:nvPicPr>
          <p:cNvPr id="5" name="Content Placeholder 5" descr="A blue triangle and triangle logo">
            <a:extLst>
              <a:ext uri="{FF2B5EF4-FFF2-40B4-BE49-F238E27FC236}">
                <a16:creationId xmlns:a16="http://schemas.microsoft.com/office/drawing/2014/main" id="{77390216-9EEC-6FC2-4990-B1C85A1B23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3420" y="1915318"/>
            <a:ext cx="4066863" cy="1659467"/>
          </a:xfrm>
          <a:prstGeom prst="rect">
            <a:avLst/>
          </a:prstGeom>
          <a:noFill/>
        </p:spPr>
      </p:pic>
    </p:spTree>
    <p:extLst>
      <p:ext uri="{BB962C8B-B14F-4D97-AF65-F5344CB8AC3E}">
        <p14:creationId xmlns:p14="http://schemas.microsoft.com/office/powerpoint/2010/main" val="954191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diagram of training needs">
            <a:extLst>
              <a:ext uri="{FF2B5EF4-FFF2-40B4-BE49-F238E27FC236}">
                <a16:creationId xmlns:a16="http://schemas.microsoft.com/office/drawing/2014/main" id="{D3ACB75E-34B9-1C24-FEB1-3F9D06DD5F17}"/>
              </a:ext>
            </a:extLst>
          </p:cNvPr>
          <p:cNvPicPr>
            <a:picLocks noChangeAspect="1"/>
          </p:cNvPicPr>
          <p:nvPr/>
        </p:nvPicPr>
        <p:blipFill>
          <a:blip r:embed="rId2"/>
          <a:stretch>
            <a:fillRect/>
          </a:stretch>
        </p:blipFill>
        <p:spPr>
          <a:xfrm>
            <a:off x="1658470" y="0"/>
            <a:ext cx="8875059" cy="6858000"/>
          </a:xfrm>
          <a:prstGeom prst="rect">
            <a:avLst/>
          </a:prstGeom>
        </p:spPr>
      </p:pic>
    </p:spTree>
    <p:extLst>
      <p:ext uri="{BB962C8B-B14F-4D97-AF65-F5344CB8AC3E}">
        <p14:creationId xmlns:p14="http://schemas.microsoft.com/office/powerpoint/2010/main" val="2113308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CF30B-4844-F148-7426-1DF2CBD807D9}"/>
              </a:ext>
            </a:extLst>
          </p:cNvPr>
          <p:cNvSpPr>
            <a:spLocks noGrp="1"/>
          </p:cNvSpPr>
          <p:nvPr>
            <p:ph type="title"/>
          </p:nvPr>
        </p:nvSpPr>
        <p:spPr/>
        <p:txBody>
          <a:bodyPr/>
          <a:lstStyle/>
          <a:p>
            <a:r>
              <a:rPr lang="en-US" dirty="0"/>
              <a:t>Produce Safety Rule Approach</a:t>
            </a:r>
          </a:p>
        </p:txBody>
      </p:sp>
      <p:sp>
        <p:nvSpPr>
          <p:cNvPr id="3" name="Content Placeholder 2">
            <a:extLst>
              <a:ext uri="{FF2B5EF4-FFF2-40B4-BE49-F238E27FC236}">
                <a16:creationId xmlns:a16="http://schemas.microsoft.com/office/drawing/2014/main" id="{74E29DE4-4F96-183A-B9C7-A81AD91791E0}"/>
              </a:ext>
            </a:extLst>
          </p:cNvPr>
          <p:cNvSpPr>
            <a:spLocks noGrp="1"/>
          </p:cNvSpPr>
          <p:nvPr>
            <p:ph sz="half" idx="1"/>
          </p:nvPr>
        </p:nvSpPr>
        <p:spPr>
          <a:xfrm>
            <a:off x="805180" y="1915318"/>
            <a:ext cx="8964461" cy="4351338"/>
          </a:xfrm>
        </p:spPr>
        <p:txBody>
          <a:bodyPr/>
          <a:lstStyle/>
          <a:p>
            <a:r>
              <a:rPr lang="en-US" altLang="en-US" dirty="0">
                <a:ea typeface="MS PGothic" charset="-128"/>
              </a:rPr>
              <a:t>Takes a “</a:t>
            </a:r>
            <a:r>
              <a:rPr lang="en-US" altLang="ja-JP" dirty="0">
                <a:ea typeface="MS PGothic" charset="-128"/>
              </a:rPr>
              <a:t>risk based” approach that looks at “high risk” practices not “high risk” commodities</a:t>
            </a:r>
          </a:p>
          <a:p>
            <a:endParaRPr lang="en-US" altLang="ja-JP" sz="1000" dirty="0">
              <a:ea typeface="MS PGothic" charset="-128"/>
            </a:endParaRPr>
          </a:p>
          <a:p>
            <a:pPr lvl="1"/>
            <a:r>
              <a:rPr lang="en-US" altLang="en-US" dirty="0">
                <a:ea typeface="MS PGothic" charset="-128"/>
              </a:rPr>
              <a:t>Allows for different practices</a:t>
            </a:r>
          </a:p>
          <a:p>
            <a:pPr lvl="1"/>
            <a:r>
              <a:rPr lang="en-US" altLang="en-US" dirty="0">
                <a:ea typeface="MS PGothic" charset="-128"/>
              </a:rPr>
              <a:t>Recognizes further processes and rarely consumed raw</a:t>
            </a:r>
          </a:p>
          <a:p>
            <a:pPr lvl="1"/>
            <a:r>
              <a:rPr lang="en-US" altLang="en-US" dirty="0">
                <a:ea typeface="MS PGothic" charset="-128"/>
              </a:rPr>
              <a:t>Recognizes not all water or soil amendments are the same</a:t>
            </a:r>
          </a:p>
          <a:p>
            <a:pPr lvl="1"/>
            <a:r>
              <a:rPr lang="en-US" altLang="en-US" dirty="0">
                <a:ea typeface="MS PGothic" charset="-128"/>
              </a:rPr>
              <a:t>No prescriptive requirements for uncontrollable factors (i.e., wildlife)</a:t>
            </a:r>
          </a:p>
          <a:p>
            <a:endParaRPr lang="en-US" dirty="0"/>
          </a:p>
          <a:p>
            <a:endParaRPr lang="en-US" dirty="0"/>
          </a:p>
        </p:txBody>
      </p:sp>
    </p:spTree>
    <p:extLst>
      <p:ext uri="{BB962C8B-B14F-4D97-AF65-F5344CB8AC3E}">
        <p14:creationId xmlns:p14="http://schemas.microsoft.com/office/powerpoint/2010/main" val="4293526322"/>
      </p:ext>
    </p:extLst>
  </p:cSld>
  <p:clrMapOvr>
    <a:masterClrMapping/>
  </p:clrMapOvr>
</p:sld>
</file>

<file path=ppt/theme/theme1.xml><?xml version="1.0" encoding="utf-8"?>
<a:theme xmlns:a="http://schemas.openxmlformats.org/drawingml/2006/main" name="Custom Design">
  <a:themeElements>
    <a:clrScheme name="Virginia Cooperative Extension">
      <a:dk1>
        <a:srgbClr val="072838"/>
      </a:dk1>
      <a:lt1>
        <a:srgbClr val="FFFFFF"/>
      </a:lt1>
      <a:dk2>
        <a:srgbClr val="005065"/>
      </a:dk2>
      <a:lt2>
        <a:srgbClr val="E3EBFB"/>
      </a:lt2>
      <a:accent1>
        <a:srgbClr val="4C748B"/>
      </a:accent1>
      <a:accent2>
        <a:srgbClr val="8B1843"/>
      </a:accent2>
      <a:accent3>
        <a:srgbClr val="005065"/>
      </a:accent3>
      <a:accent4>
        <a:srgbClr val="51DED6"/>
      </a:accent4>
      <a:accent5>
        <a:srgbClr val="FF9F2B"/>
      </a:accent5>
      <a:accent6>
        <a:srgbClr val="E87722"/>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CE-1103" id="{C0C8701C-74D0-094B-9CF2-16C55797ECAA}" vid="{91FA2571-EAEB-9C45-88EB-D7FCCF2A4A5D}"/>
    </a:ext>
  </a:extLst>
</a:theme>
</file>

<file path=ppt/theme/theme2.xml><?xml version="1.0" encoding="utf-8"?>
<a:theme xmlns:a="http://schemas.openxmlformats.org/drawingml/2006/main" name="1_Custom Design">
  <a:themeElements>
    <a:clrScheme name="Virginia Cooperative Extension">
      <a:dk1>
        <a:srgbClr val="072838"/>
      </a:dk1>
      <a:lt1>
        <a:srgbClr val="FFFFFF"/>
      </a:lt1>
      <a:dk2>
        <a:srgbClr val="005065"/>
      </a:dk2>
      <a:lt2>
        <a:srgbClr val="E3EBFB"/>
      </a:lt2>
      <a:accent1>
        <a:srgbClr val="4C748B"/>
      </a:accent1>
      <a:accent2>
        <a:srgbClr val="8B1843"/>
      </a:accent2>
      <a:accent3>
        <a:srgbClr val="005065"/>
      </a:accent3>
      <a:accent4>
        <a:srgbClr val="51DED6"/>
      </a:accent4>
      <a:accent5>
        <a:srgbClr val="FF9F2B"/>
      </a:accent5>
      <a:accent6>
        <a:srgbClr val="E87722"/>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CE-1103" id="{C0C8701C-74D0-094B-9CF2-16C55797ECAA}" vid="{619899D2-8113-C746-AC50-7C26ED2A7FF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B5545EB09199C4B9D362B2533B77297" ma:contentTypeVersion="11" ma:contentTypeDescription="Create a new document." ma:contentTypeScope="" ma:versionID="1cd2b64eecdc2255b374a1e01e50fb55">
  <xsd:schema xmlns:xsd="http://www.w3.org/2001/XMLSchema" xmlns:xs="http://www.w3.org/2001/XMLSchema" xmlns:p="http://schemas.microsoft.com/office/2006/metadata/properties" xmlns:ns2="18fd19f2-bce4-46e6-a967-4c9d33a4149d" xmlns:ns3="de4eedb6-2729-4bfc-bf34-058a4d2907ba" targetNamespace="http://schemas.microsoft.com/office/2006/metadata/properties" ma:root="true" ma:fieldsID="0e324912865088615cb66a4af41a0a68" ns2:_="" ns3:_="">
    <xsd:import namespace="18fd19f2-bce4-46e6-a967-4c9d33a4149d"/>
    <xsd:import namespace="de4eedb6-2729-4bfc-bf34-058a4d2907b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fd19f2-bce4-46e6-a967-4c9d33a414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86477d7-ad29-47e7-b319-eaa6f1949674"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e4eedb6-2729-4bfc-bf34-058a4d2907b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848cc74-7563-4ddb-b2e0-d3689a93445d}" ma:internalName="TaxCatchAll" ma:showField="CatchAllData" ma:web="de4eedb6-2729-4bfc-bf34-058a4d2907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8fd19f2-bce4-46e6-a967-4c9d33a4149d">
      <Terms xmlns="http://schemas.microsoft.com/office/infopath/2007/PartnerControls"/>
    </lcf76f155ced4ddcb4097134ff3c332f>
    <TaxCatchAll xmlns="de4eedb6-2729-4bfc-bf34-058a4d2907ba" xsi:nil="true"/>
  </documentManagement>
</p:properties>
</file>

<file path=customXml/itemProps1.xml><?xml version="1.0" encoding="utf-8"?>
<ds:datastoreItem xmlns:ds="http://schemas.openxmlformats.org/officeDocument/2006/customXml" ds:itemID="{6745A172-FA10-4F1D-946D-C6C00AB0BC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fd19f2-bce4-46e6-a967-4c9d33a4149d"/>
    <ds:schemaRef ds:uri="de4eedb6-2729-4bfc-bf34-058a4d2907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57043C8-1CD0-4247-B9BE-1E9DBBAEF821}">
  <ds:schemaRefs>
    <ds:schemaRef ds:uri="http://schemas.microsoft.com/sharepoint/v3/contenttype/forms"/>
  </ds:schemaRefs>
</ds:datastoreItem>
</file>

<file path=customXml/itemProps3.xml><?xml version="1.0" encoding="utf-8"?>
<ds:datastoreItem xmlns:ds="http://schemas.openxmlformats.org/officeDocument/2006/customXml" ds:itemID="{4A7A8D57-4C7F-4EC5-81EB-552B3C29AAB9}">
  <ds:schemaRefs>
    <ds:schemaRef ds:uri="http://purl.org/dc/elements/1.1/"/>
    <ds:schemaRef ds:uri="http://schemas.microsoft.com/office/infopath/2007/PartnerControls"/>
    <ds:schemaRef ds:uri="de4eedb6-2729-4bfc-bf34-058a4d2907ba"/>
    <ds:schemaRef ds:uri="http://purl.org/dc/terms/"/>
    <ds:schemaRef ds:uri="18fd19f2-bce4-46e6-a967-4c9d33a4149d"/>
    <ds:schemaRef ds:uri="http://schemas.microsoft.com/office/2006/documentManagement/types"/>
    <ds:schemaRef ds:uri="http://purl.org/dc/dcmitype/"/>
    <ds:schemaRef ds:uri="http://schemas.microsoft.com/office/2006/metadata/propertie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VCE-PPT-v2 (1)</Template>
  <TotalTime>2467</TotalTime>
  <Words>1400</Words>
  <Application>Microsoft Office PowerPoint</Application>
  <PresentationFormat>Widescreen</PresentationFormat>
  <Paragraphs>191</Paragraphs>
  <Slides>30</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30</vt:i4>
      </vt:variant>
    </vt:vector>
  </HeadingPairs>
  <TitlesOfParts>
    <vt:vector size="36" baseType="lpstr">
      <vt:lpstr>MS PGothic</vt:lpstr>
      <vt:lpstr>Arial</vt:lpstr>
      <vt:lpstr>Calibri</vt:lpstr>
      <vt:lpstr>Epilogue</vt:lpstr>
      <vt:lpstr>Custom Design</vt:lpstr>
      <vt:lpstr>1_Custom Design</vt:lpstr>
      <vt:lpstr>Introduction to Fresh Produce Food Safety</vt:lpstr>
      <vt:lpstr>Why worry about produce safety?</vt:lpstr>
      <vt:lpstr>Why worry about produce safety?</vt:lpstr>
      <vt:lpstr>What is foodborne illness?</vt:lpstr>
      <vt:lpstr>Foodborne illness in the US Each Year</vt:lpstr>
      <vt:lpstr>Produce Associated Outbreaks</vt:lpstr>
      <vt:lpstr>If this…then what? </vt:lpstr>
      <vt:lpstr>PowerPoint Presentation</vt:lpstr>
      <vt:lpstr>Produce Safety Rule Approach</vt:lpstr>
      <vt:lpstr>Exempt from the Produce Safety Rule if…</vt:lpstr>
      <vt:lpstr>PowerPoint Presentation</vt:lpstr>
      <vt:lpstr>Qualified Exempt Farms</vt:lpstr>
      <vt:lpstr>Qualified Exempt Farms</vt:lpstr>
      <vt:lpstr>How do we keep our produce safe?</vt:lpstr>
      <vt:lpstr>The problem…</vt:lpstr>
      <vt:lpstr>Composting</vt:lpstr>
      <vt:lpstr>Water</vt:lpstr>
      <vt:lpstr>If you must use surface water to irrigate</vt:lpstr>
      <vt:lpstr>Animals and Wildlife</vt:lpstr>
      <vt:lpstr>Worker Health and Hygiene</vt:lpstr>
      <vt:lpstr>Worker Health</vt:lpstr>
      <vt:lpstr>Worker Health </vt:lpstr>
      <vt:lpstr>Cleaning and Sanitizing</vt:lpstr>
      <vt:lpstr>Cleaning and Sanitizing</vt:lpstr>
      <vt:lpstr>Cleaning and Sanitizing </vt:lpstr>
      <vt:lpstr>Cleaning and Sanitizing </vt:lpstr>
      <vt:lpstr>Produce Handling</vt:lpstr>
      <vt:lpstr>So, why does this all matter?</vt:lpstr>
      <vt:lpstr>What Next?</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dc:title>
  <dc:creator>Pittman, Theresa</dc:creator>
  <cp:lastModifiedBy>Pittman, Theresa</cp:lastModifiedBy>
  <cp:revision>6</cp:revision>
  <dcterms:created xsi:type="dcterms:W3CDTF">2024-03-18T19:50:29Z</dcterms:created>
  <dcterms:modified xsi:type="dcterms:W3CDTF">2024-03-20T12:59:44Z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0x0101007B5545EB09199C4B9D362B2533B77297</vt:lpwstr>
  </property>
  <property fmtid="{D5CDD505-2E9C-101B-9397-08002B2CF9AE}" pid="3" name="MediaServiceImageTags">
    <vt:lpwstr/>
  </property>
</Properties>
</file>